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2" r:id="rId3"/>
  </p:sldMasterIdLst>
  <p:sldIdLst>
    <p:sldId id="257" r:id="rId4"/>
    <p:sldId id="259" r:id="rId5"/>
    <p:sldId id="256" r:id="rId6"/>
    <p:sldId id="260" r:id="rId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orul Husna Husain" userId="2a05518e-e4ca-4731-a08e-74b4aa77a187" providerId="ADAL" clId="{A75FAE2A-85CE-4DD8-A3C3-B8AE4B34B163}"/>
    <pc:docChg chg="addSld delSld modSld delMainMaster">
      <pc:chgData name="Noorul Husna Husain" userId="2a05518e-e4ca-4731-a08e-74b4aa77a187" providerId="ADAL" clId="{A75FAE2A-85CE-4DD8-A3C3-B8AE4B34B163}" dt="2023-12-21T03:10:22.478" v="5" actId="47"/>
      <pc:docMkLst>
        <pc:docMk/>
      </pc:docMkLst>
      <pc:sldChg chg="del">
        <pc:chgData name="Noorul Husna Husain" userId="2a05518e-e4ca-4731-a08e-74b4aa77a187" providerId="ADAL" clId="{A75FAE2A-85CE-4DD8-A3C3-B8AE4B34B163}" dt="2023-12-21T02:21:48.253" v="0" actId="47"/>
        <pc:sldMkLst>
          <pc:docMk/>
          <pc:sldMk cId="0" sldId="261"/>
        </pc:sldMkLst>
      </pc:sldChg>
      <pc:sldChg chg="addSp modSp new del mod">
        <pc:chgData name="Noorul Husna Husain" userId="2a05518e-e4ca-4731-a08e-74b4aa77a187" providerId="ADAL" clId="{A75FAE2A-85CE-4DD8-A3C3-B8AE4B34B163}" dt="2023-12-21T03:10:22.478" v="5" actId="47"/>
        <pc:sldMkLst>
          <pc:docMk/>
          <pc:sldMk cId="2468487989" sldId="261"/>
        </pc:sldMkLst>
        <pc:picChg chg="add mod">
          <ac:chgData name="Noorul Husna Husain" userId="2a05518e-e4ca-4731-a08e-74b4aa77a187" providerId="ADAL" clId="{A75FAE2A-85CE-4DD8-A3C3-B8AE4B34B163}" dt="2023-12-21T03:10:18.286" v="4" actId="14100"/>
          <ac:picMkLst>
            <pc:docMk/>
            <pc:sldMk cId="2468487989" sldId="261"/>
            <ac:picMk id="5" creationId="{70ACE944-FE9A-C1C3-1579-831271E365DD}"/>
          </ac:picMkLst>
        </pc:picChg>
      </pc:sldChg>
      <pc:sldMasterChg chg="del delSldLayout">
        <pc:chgData name="Noorul Husna Husain" userId="2a05518e-e4ca-4731-a08e-74b4aa77a187" providerId="ADAL" clId="{A75FAE2A-85CE-4DD8-A3C3-B8AE4B34B163}" dt="2023-12-21T02:21:48.253" v="0" actId="47"/>
        <pc:sldMasterMkLst>
          <pc:docMk/>
          <pc:sldMasterMk cId="2847421993" sldId="2147483678"/>
        </pc:sldMasterMkLst>
        <pc:sldLayoutChg chg="del">
          <pc:chgData name="Noorul Husna Husain" userId="2a05518e-e4ca-4731-a08e-74b4aa77a187" providerId="ADAL" clId="{A75FAE2A-85CE-4DD8-A3C3-B8AE4B34B163}" dt="2023-12-21T02:21:48.253" v="0" actId="47"/>
          <pc:sldLayoutMkLst>
            <pc:docMk/>
            <pc:sldMasterMk cId="2847421993" sldId="2147483678"/>
            <pc:sldLayoutMk cId="1574562481" sldId="2147483679"/>
          </pc:sldLayoutMkLst>
        </pc:sldLayoutChg>
        <pc:sldLayoutChg chg="del">
          <pc:chgData name="Noorul Husna Husain" userId="2a05518e-e4ca-4731-a08e-74b4aa77a187" providerId="ADAL" clId="{A75FAE2A-85CE-4DD8-A3C3-B8AE4B34B163}" dt="2023-12-21T02:21:48.253" v="0" actId="47"/>
          <pc:sldLayoutMkLst>
            <pc:docMk/>
            <pc:sldMasterMk cId="2847421993" sldId="2147483678"/>
            <pc:sldLayoutMk cId="286324430" sldId="2147483680"/>
          </pc:sldLayoutMkLst>
        </pc:sldLayoutChg>
        <pc:sldLayoutChg chg="del">
          <pc:chgData name="Noorul Husna Husain" userId="2a05518e-e4ca-4731-a08e-74b4aa77a187" providerId="ADAL" clId="{A75FAE2A-85CE-4DD8-A3C3-B8AE4B34B163}" dt="2023-12-21T02:21:48.253" v="0" actId="47"/>
          <pc:sldLayoutMkLst>
            <pc:docMk/>
            <pc:sldMasterMk cId="2847421993" sldId="2147483678"/>
            <pc:sldLayoutMk cId="3560680583" sldId="2147483681"/>
          </pc:sldLayoutMkLst>
        </pc:sldLayoutChg>
        <pc:sldLayoutChg chg="del">
          <pc:chgData name="Noorul Husna Husain" userId="2a05518e-e4ca-4731-a08e-74b4aa77a187" providerId="ADAL" clId="{A75FAE2A-85CE-4DD8-A3C3-B8AE4B34B163}" dt="2023-12-21T02:21:48.253" v="0" actId="47"/>
          <pc:sldLayoutMkLst>
            <pc:docMk/>
            <pc:sldMasterMk cId="2847421993" sldId="2147483678"/>
            <pc:sldLayoutMk cId="1120378397" sldId="2147483682"/>
          </pc:sldLayoutMkLst>
        </pc:sldLayoutChg>
        <pc:sldLayoutChg chg="del">
          <pc:chgData name="Noorul Husna Husain" userId="2a05518e-e4ca-4731-a08e-74b4aa77a187" providerId="ADAL" clId="{A75FAE2A-85CE-4DD8-A3C3-B8AE4B34B163}" dt="2023-12-21T02:21:48.253" v="0" actId="47"/>
          <pc:sldLayoutMkLst>
            <pc:docMk/>
            <pc:sldMasterMk cId="2847421993" sldId="2147483678"/>
            <pc:sldLayoutMk cId="1804296585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868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7361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145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559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6402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250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872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531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619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797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126479"/>
            <a:ext cx="12191999" cy="73151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12800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8488680" y="0"/>
                </a:lnTo>
              </a:path>
              <a:path w="12192000">
                <a:moveTo>
                  <a:pt x="12144502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56182" y="1849373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296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84091" y="1862327"/>
            <a:ext cx="8392667" cy="326440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4052" y="5091684"/>
            <a:ext cx="1130807" cy="1100327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488680" y="5029200"/>
            <a:ext cx="3655695" cy="1663064"/>
          </a:xfrm>
          <a:custGeom>
            <a:avLst/>
            <a:gdLst/>
            <a:ahLst/>
            <a:cxnLst/>
            <a:rect l="l" t="t" r="r" b="b"/>
            <a:pathLst>
              <a:path w="3655695" h="1663065">
                <a:moveTo>
                  <a:pt x="3655568" y="0"/>
                </a:moveTo>
                <a:lnTo>
                  <a:pt x="0" y="0"/>
                </a:lnTo>
                <a:lnTo>
                  <a:pt x="0" y="1662557"/>
                </a:lnTo>
                <a:lnTo>
                  <a:pt x="3655568" y="1662557"/>
                </a:lnTo>
                <a:lnTo>
                  <a:pt x="3655568" y="0"/>
                </a:lnTo>
                <a:close/>
              </a:path>
            </a:pathLst>
          </a:custGeom>
          <a:solidFill>
            <a:srgbClr val="D2C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5319" y="414274"/>
            <a:ext cx="9881361" cy="1292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19700" y="0"/>
            <a:ext cx="6972300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538971" y="0"/>
            <a:ext cx="3653154" cy="6858000"/>
          </a:xfrm>
          <a:custGeom>
            <a:avLst/>
            <a:gdLst/>
            <a:ahLst/>
            <a:cxnLst/>
            <a:rect l="l" t="t" r="r" b="b"/>
            <a:pathLst>
              <a:path w="3653154" h="6858000">
                <a:moveTo>
                  <a:pt x="3652647" y="0"/>
                </a:moveTo>
                <a:lnTo>
                  <a:pt x="700785" y="0"/>
                </a:lnTo>
                <a:lnTo>
                  <a:pt x="700404" y="71374"/>
                </a:lnTo>
                <a:lnTo>
                  <a:pt x="699770" y="134111"/>
                </a:lnTo>
                <a:lnTo>
                  <a:pt x="698880" y="196088"/>
                </a:lnTo>
                <a:lnTo>
                  <a:pt x="697737" y="257301"/>
                </a:lnTo>
                <a:lnTo>
                  <a:pt x="696341" y="317753"/>
                </a:lnTo>
                <a:lnTo>
                  <a:pt x="694689" y="377444"/>
                </a:lnTo>
                <a:lnTo>
                  <a:pt x="690752" y="494791"/>
                </a:lnTo>
                <a:lnTo>
                  <a:pt x="688467" y="552323"/>
                </a:lnTo>
                <a:lnTo>
                  <a:pt x="685926" y="609219"/>
                </a:lnTo>
                <a:lnTo>
                  <a:pt x="683132" y="665352"/>
                </a:lnTo>
                <a:lnTo>
                  <a:pt x="676909" y="775588"/>
                </a:lnTo>
                <a:lnTo>
                  <a:pt x="673607" y="829817"/>
                </a:lnTo>
                <a:lnTo>
                  <a:pt x="666242" y="936116"/>
                </a:lnTo>
                <a:lnTo>
                  <a:pt x="657986" y="1040002"/>
                </a:lnTo>
                <a:lnTo>
                  <a:pt x="653669" y="1091057"/>
                </a:lnTo>
                <a:lnTo>
                  <a:pt x="644398" y="1191260"/>
                </a:lnTo>
                <a:lnTo>
                  <a:pt x="639572" y="1240409"/>
                </a:lnTo>
                <a:lnTo>
                  <a:pt x="629284" y="1337183"/>
                </a:lnTo>
                <a:lnTo>
                  <a:pt x="623951" y="1384680"/>
                </a:lnTo>
                <a:lnTo>
                  <a:pt x="612648" y="1478152"/>
                </a:lnTo>
                <a:lnTo>
                  <a:pt x="600836" y="1569465"/>
                </a:lnTo>
                <a:lnTo>
                  <a:pt x="588518" y="1658874"/>
                </a:lnTo>
                <a:lnTo>
                  <a:pt x="575691" y="1746250"/>
                </a:lnTo>
                <a:lnTo>
                  <a:pt x="562228" y="1831848"/>
                </a:lnTo>
                <a:lnTo>
                  <a:pt x="548512" y="1915667"/>
                </a:lnTo>
                <a:lnTo>
                  <a:pt x="526923" y="2038223"/>
                </a:lnTo>
                <a:lnTo>
                  <a:pt x="512191" y="2117852"/>
                </a:lnTo>
                <a:lnTo>
                  <a:pt x="489330" y="2234691"/>
                </a:lnTo>
                <a:lnTo>
                  <a:pt x="465835" y="2348357"/>
                </a:lnTo>
                <a:lnTo>
                  <a:pt x="449833" y="2422525"/>
                </a:lnTo>
                <a:lnTo>
                  <a:pt x="433704" y="2495550"/>
                </a:lnTo>
                <a:lnTo>
                  <a:pt x="417449" y="2567432"/>
                </a:lnTo>
                <a:lnTo>
                  <a:pt x="384428" y="2708148"/>
                </a:lnTo>
                <a:lnTo>
                  <a:pt x="367792" y="2777236"/>
                </a:lnTo>
                <a:lnTo>
                  <a:pt x="317753" y="2979928"/>
                </a:lnTo>
                <a:lnTo>
                  <a:pt x="244221" y="3275457"/>
                </a:lnTo>
                <a:lnTo>
                  <a:pt x="212725" y="3404997"/>
                </a:lnTo>
                <a:lnTo>
                  <a:pt x="182499" y="3534537"/>
                </a:lnTo>
                <a:lnTo>
                  <a:pt x="167767" y="3599307"/>
                </a:lnTo>
                <a:lnTo>
                  <a:pt x="153543" y="3664330"/>
                </a:lnTo>
                <a:lnTo>
                  <a:pt x="139700" y="3729736"/>
                </a:lnTo>
                <a:lnTo>
                  <a:pt x="126237" y="3795395"/>
                </a:lnTo>
                <a:lnTo>
                  <a:pt x="113283" y="3861562"/>
                </a:lnTo>
                <a:lnTo>
                  <a:pt x="100964" y="3928237"/>
                </a:lnTo>
                <a:lnTo>
                  <a:pt x="89026" y="3995420"/>
                </a:lnTo>
                <a:lnTo>
                  <a:pt x="77850" y="4063238"/>
                </a:lnTo>
                <a:lnTo>
                  <a:pt x="67182" y="4131945"/>
                </a:lnTo>
                <a:lnTo>
                  <a:pt x="57150" y="4201414"/>
                </a:lnTo>
                <a:lnTo>
                  <a:pt x="47878" y="4271772"/>
                </a:lnTo>
                <a:lnTo>
                  <a:pt x="39243" y="4343146"/>
                </a:lnTo>
                <a:lnTo>
                  <a:pt x="31496" y="4415663"/>
                </a:lnTo>
                <a:lnTo>
                  <a:pt x="24383" y="4489196"/>
                </a:lnTo>
                <a:lnTo>
                  <a:pt x="18160" y="4563999"/>
                </a:lnTo>
                <a:lnTo>
                  <a:pt x="12826" y="4640072"/>
                </a:lnTo>
                <a:lnTo>
                  <a:pt x="10413" y="4678680"/>
                </a:lnTo>
                <a:lnTo>
                  <a:pt x="6476" y="4756912"/>
                </a:lnTo>
                <a:lnTo>
                  <a:pt x="4699" y="4796536"/>
                </a:lnTo>
                <a:lnTo>
                  <a:pt x="3301" y="4836541"/>
                </a:lnTo>
                <a:lnTo>
                  <a:pt x="1143" y="4917821"/>
                </a:lnTo>
                <a:lnTo>
                  <a:pt x="507" y="4959096"/>
                </a:lnTo>
                <a:lnTo>
                  <a:pt x="126" y="5000752"/>
                </a:lnTo>
                <a:lnTo>
                  <a:pt x="0" y="5085461"/>
                </a:lnTo>
                <a:lnTo>
                  <a:pt x="1016" y="5171948"/>
                </a:lnTo>
                <a:lnTo>
                  <a:pt x="3048" y="5260340"/>
                </a:lnTo>
                <a:lnTo>
                  <a:pt x="6350" y="5350637"/>
                </a:lnTo>
                <a:lnTo>
                  <a:pt x="10668" y="5443093"/>
                </a:lnTo>
                <a:lnTo>
                  <a:pt x="13334" y="5490083"/>
                </a:lnTo>
                <a:lnTo>
                  <a:pt x="19557" y="5585714"/>
                </a:lnTo>
                <a:lnTo>
                  <a:pt x="23113" y="5634342"/>
                </a:lnTo>
                <a:lnTo>
                  <a:pt x="31242" y="5733364"/>
                </a:lnTo>
                <a:lnTo>
                  <a:pt x="35813" y="5783770"/>
                </a:lnTo>
                <a:lnTo>
                  <a:pt x="45974" y="5886373"/>
                </a:lnTo>
                <a:lnTo>
                  <a:pt x="51434" y="5938608"/>
                </a:lnTo>
                <a:lnTo>
                  <a:pt x="63626" y="6044971"/>
                </a:lnTo>
                <a:lnTo>
                  <a:pt x="70230" y="6099124"/>
                </a:lnTo>
                <a:lnTo>
                  <a:pt x="84454" y="6209423"/>
                </a:lnTo>
                <a:lnTo>
                  <a:pt x="100202" y="6322453"/>
                </a:lnTo>
                <a:lnTo>
                  <a:pt x="108584" y="6380010"/>
                </a:lnTo>
                <a:lnTo>
                  <a:pt x="117348" y="6438277"/>
                </a:lnTo>
                <a:lnTo>
                  <a:pt x="136144" y="6556971"/>
                </a:lnTo>
                <a:lnTo>
                  <a:pt x="146050" y="6617436"/>
                </a:lnTo>
                <a:lnTo>
                  <a:pt x="167131" y="6740601"/>
                </a:lnTo>
                <a:lnTo>
                  <a:pt x="188213" y="6857998"/>
                </a:lnTo>
                <a:lnTo>
                  <a:pt x="3652647" y="6857998"/>
                </a:lnTo>
                <a:lnTo>
                  <a:pt x="3652647" y="0"/>
                </a:lnTo>
                <a:close/>
              </a:path>
            </a:pathLst>
          </a:custGeom>
          <a:solidFill>
            <a:srgbClr val="D4D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538971" y="0"/>
            <a:ext cx="700405" cy="6858000"/>
          </a:xfrm>
          <a:custGeom>
            <a:avLst/>
            <a:gdLst/>
            <a:ahLst/>
            <a:cxnLst/>
            <a:rect l="l" t="t" r="r" b="b"/>
            <a:pathLst>
              <a:path w="700404" h="6858000">
                <a:moveTo>
                  <a:pt x="700404" y="0"/>
                </a:moveTo>
                <a:lnTo>
                  <a:pt x="700024" y="71374"/>
                </a:lnTo>
                <a:lnTo>
                  <a:pt x="699388" y="134111"/>
                </a:lnTo>
                <a:lnTo>
                  <a:pt x="698500" y="196088"/>
                </a:lnTo>
                <a:lnTo>
                  <a:pt x="697356" y="257301"/>
                </a:lnTo>
                <a:lnTo>
                  <a:pt x="695959" y="317753"/>
                </a:lnTo>
                <a:lnTo>
                  <a:pt x="694308" y="377444"/>
                </a:lnTo>
                <a:lnTo>
                  <a:pt x="692403" y="436499"/>
                </a:lnTo>
                <a:lnTo>
                  <a:pt x="690372" y="494791"/>
                </a:lnTo>
                <a:lnTo>
                  <a:pt x="688085" y="552323"/>
                </a:lnTo>
                <a:lnTo>
                  <a:pt x="685546" y="609219"/>
                </a:lnTo>
                <a:lnTo>
                  <a:pt x="682751" y="665352"/>
                </a:lnTo>
                <a:lnTo>
                  <a:pt x="679703" y="720851"/>
                </a:lnTo>
                <a:lnTo>
                  <a:pt x="676528" y="775588"/>
                </a:lnTo>
                <a:lnTo>
                  <a:pt x="673226" y="829817"/>
                </a:lnTo>
                <a:lnTo>
                  <a:pt x="669544" y="883285"/>
                </a:lnTo>
                <a:lnTo>
                  <a:pt x="665860" y="936116"/>
                </a:lnTo>
                <a:lnTo>
                  <a:pt x="661797" y="988440"/>
                </a:lnTo>
                <a:lnTo>
                  <a:pt x="657605" y="1040002"/>
                </a:lnTo>
                <a:lnTo>
                  <a:pt x="653287" y="1091057"/>
                </a:lnTo>
                <a:lnTo>
                  <a:pt x="648716" y="1141349"/>
                </a:lnTo>
                <a:lnTo>
                  <a:pt x="644017" y="1191260"/>
                </a:lnTo>
                <a:lnTo>
                  <a:pt x="639191" y="1240409"/>
                </a:lnTo>
                <a:lnTo>
                  <a:pt x="634110" y="1289050"/>
                </a:lnTo>
                <a:lnTo>
                  <a:pt x="628903" y="1337183"/>
                </a:lnTo>
                <a:lnTo>
                  <a:pt x="623570" y="1384680"/>
                </a:lnTo>
                <a:lnTo>
                  <a:pt x="617981" y="1431671"/>
                </a:lnTo>
                <a:lnTo>
                  <a:pt x="612394" y="1478152"/>
                </a:lnTo>
                <a:lnTo>
                  <a:pt x="606551" y="1524127"/>
                </a:lnTo>
                <a:lnTo>
                  <a:pt x="600582" y="1569465"/>
                </a:lnTo>
                <a:lnTo>
                  <a:pt x="594486" y="1614424"/>
                </a:lnTo>
                <a:lnTo>
                  <a:pt x="588136" y="1658874"/>
                </a:lnTo>
                <a:lnTo>
                  <a:pt x="581786" y="1702815"/>
                </a:lnTo>
                <a:lnTo>
                  <a:pt x="575309" y="1746250"/>
                </a:lnTo>
                <a:lnTo>
                  <a:pt x="568705" y="1789302"/>
                </a:lnTo>
                <a:lnTo>
                  <a:pt x="561975" y="1831848"/>
                </a:lnTo>
                <a:lnTo>
                  <a:pt x="555117" y="1874012"/>
                </a:lnTo>
                <a:lnTo>
                  <a:pt x="548131" y="1915667"/>
                </a:lnTo>
                <a:lnTo>
                  <a:pt x="541147" y="1956942"/>
                </a:lnTo>
                <a:lnTo>
                  <a:pt x="533907" y="1997710"/>
                </a:lnTo>
                <a:lnTo>
                  <a:pt x="526669" y="2038223"/>
                </a:lnTo>
                <a:lnTo>
                  <a:pt x="519302" y="2078227"/>
                </a:lnTo>
                <a:lnTo>
                  <a:pt x="511809" y="2117852"/>
                </a:lnTo>
                <a:lnTo>
                  <a:pt x="504317" y="2157222"/>
                </a:lnTo>
                <a:lnTo>
                  <a:pt x="496697" y="2196084"/>
                </a:lnTo>
                <a:lnTo>
                  <a:pt x="489076" y="2234691"/>
                </a:lnTo>
                <a:lnTo>
                  <a:pt x="481329" y="2272919"/>
                </a:lnTo>
                <a:lnTo>
                  <a:pt x="473455" y="2310765"/>
                </a:lnTo>
                <a:lnTo>
                  <a:pt x="465581" y="2348357"/>
                </a:lnTo>
                <a:lnTo>
                  <a:pt x="449706" y="2422525"/>
                </a:lnTo>
                <a:lnTo>
                  <a:pt x="433450" y="2495550"/>
                </a:lnTo>
                <a:lnTo>
                  <a:pt x="417195" y="2567432"/>
                </a:lnTo>
                <a:lnTo>
                  <a:pt x="400811" y="2638298"/>
                </a:lnTo>
                <a:lnTo>
                  <a:pt x="384175" y="2708148"/>
                </a:lnTo>
                <a:lnTo>
                  <a:pt x="367537" y="2777236"/>
                </a:lnTo>
                <a:lnTo>
                  <a:pt x="350900" y="2845562"/>
                </a:lnTo>
                <a:lnTo>
                  <a:pt x="334263" y="2912999"/>
                </a:lnTo>
                <a:lnTo>
                  <a:pt x="317626" y="2979928"/>
                </a:lnTo>
                <a:lnTo>
                  <a:pt x="301117" y="3046349"/>
                </a:lnTo>
                <a:lnTo>
                  <a:pt x="292861" y="3079369"/>
                </a:lnTo>
                <a:lnTo>
                  <a:pt x="284606" y="3112262"/>
                </a:lnTo>
                <a:lnTo>
                  <a:pt x="268350" y="3177794"/>
                </a:lnTo>
                <a:lnTo>
                  <a:pt x="252095" y="3242945"/>
                </a:lnTo>
                <a:lnTo>
                  <a:pt x="236220" y="3307841"/>
                </a:lnTo>
                <a:lnTo>
                  <a:pt x="220472" y="3372612"/>
                </a:lnTo>
                <a:lnTo>
                  <a:pt x="204977" y="3437382"/>
                </a:lnTo>
                <a:lnTo>
                  <a:pt x="189864" y="3502152"/>
                </a:lnTo>
                <a:lnTo>
                  <a:pt x="175005" y="3566922"/>
                </a:lnTo>
                <a:lnTo>
                  <a:pt x="160527" y="3631819"/>
                </a:lnTo>
                <a:lnTo>
                  <a:pt x="146557" y="3696970"/>
                </a:lnTo>
                <a:lnTo>
                  <a:pt x="132842" y="3762502"/>
                </a:lnTo>
                <a:lnTo>
                  <a:pt x="119760" y="3828415"/>
                </a:lnTo>
                <a:lnTo>
                  <a:pt x="107060" y="3894836"/>
                </a:lnTo>
                <a:lnTo>
                  <a:pt x="94996" y="3961765"/>
                </a:lnTo>
                <a:lnTo>
                  <a:pt x="83438" y="4029202"/>
                </a:lnTo>
                <a:lnTo>
                  <a:pt x="72517" y="4097528"/>
                </a:lnTo>
                <a:lnTo>
                  <a:pt x="62102" y="4166616"/>
                </a:lnTo>
                <a:lnTo>
                  <a:pt x="52450" y="4236466"/>
                </a:lnTo>
                <a:lnTo>
                  <a:pt x="43560" y="4307332"/>
                </a:lnTo>
                <a:lnTo>
                  <a:pt x="35305" y="4379214"/>
                </a:lnTo>
                <a:lnTo>
                  <a:pt x="27939" y="4452239"/>
                </a:lnTo>
                <a:lnTo>
                  <a:pt x="21208" y="4526407"/>
                </a:lnTo>
                <a:lnTo>
                  <a:pt x="15494" y="4601845"/>
                </a:lnTo>
                <a:lnTo>
                  <a:pt x="12826" y="4640072"/>
                </a:lnTo>
                <a:lnTo>
                  <a:pt x="10541" y="4678680"/>
                </a:lnTo>
                <a:lnTo>
                  <a:pt x="8381" y="4717542"/>
                </a:lnTo>
                <a:lnTo>
                  <a:pt x="6476" y="4756912"/>
                </a:lnTo>
                <a:lnTo>
                  <a:pt x="4825" y="4796536"/>
                </a:lnTo>
                <a:lnTo>
                  <a:pt x="3428" y="4836541"/>
                </a:lnTo>
                <a:lnTo>
                  <a:pt x="2285" y="4877054"/>
                </a:lnTo>
                <a:lnTo>
                  <a:pt x="1270" y="4917821"/>
                </a:lnTo>
                <a:lnTo>
                  <a:pt x="634" y="4959096"/>
                </a:lnTo>
                <a:lnTo>
                  <a:pt x="126" y="5000752"/>
                </a:lnTo>
                <a:lnTo>
                  <a:pt x="0" y="5042916"/>
                </a:lnTo>
                <a:lnTo>
                  <a:pt x="126" y="5085461"/>
                </a:lnTo>
                <a:lnTo>
                  <a:pt x="507" y="5128514"/>
                </a:lnTo>
                <a:lnTo>
                  <a:pt x="1016" y="5171948"/>
                </a:lnTo>
                <a:lnTo>
                  <a:pt x="2031" y="5215890"/>
                </a:lnTo>
                <a:lnTo>
                  <a:pt x="3175" y="5260340"/>
                </a:lnTo>
                <a:lnTo>
                  <a:pt x="4699" y="5305171"/>
                </a:lnTo>
                <a:lnTo>
                  <a:pt x="6350" y="5350637"/>
                </a:lnTo>
                <a:lnTo>
                  <a:pt x="8508" y="5396611"/>
                </a:lnTo>
                <a:lnTo>
                  <a:pt x="10795" y="5443093"/>
                </a:lnTo>
                <a:lnTo>
                  <a:pt x="13461" y="5490083"/>
                </a:lnTo>
                <a:lnTo>
                  <a:pt x="16382" y="5537581"/>
                </a:lnTo>
                <a:lnTo>
                  <a:pt x="19684" y="5585714"/>
                </a:lnTo>
                <a:lnTo>
                  <a:pt x="23241" y="5634342"/>
                </a:lnTo>
                <a:lnTo>
                  <a:pt x="27177" y="5683567"/>
                </a:lnTo>
                <a:lnTo>
                  <a:pt x="31369" y="5733364"/>
                </a:lnTo>
                <a:lnTo>
                  <a:pt x="35941" y="5783770"/>
                </a:lnTo>
                <a:lnTo>
                  <a:pt x="40767" y="5834761"/>
                </a:lnTo>
                <a:lnTo>
                  <a:pt x="45974" y="5886373"/>
                </a:lnTo>
                <a:lnTo>
                  <a:pt x="51561" y="5938608"/>
                </a:lnTo>
                <a:lnTo>
                  <a:pt x="57403" y="5991466"/>
                </a:lnTo>
                <a:lnTo>
                  <a:pt x="63626" y="6044971"/>
                </a:lnTo>
                <a:lnTo>
                  <a:pt x="70230" y="6099124"/>
                </a:lnTo>
                <a:lnTo>
                  <a:pt x="77216" y="6153937"/>
                </a:lnTo>
                <a:lnTo>
                  <a:pt x="84454" y="6209423"/>
                </a:lnTo>
                <a:lnTo>
                  <a:pt x="92201" y="6265595"/>
                </a:lnTo>
                <a:lnTo>
                  <a:pt x="100202" y="6322453"/>
                </a:lnTo>
                <a:lnTo>
                  <a:pt x="108584" y="6380010"/>
                </a:lnTo>
                <a:lnTo>
                  <a:pt x="117475" y="6438277"/>
                </a:lnTo>
                <a:lnTo>
                  <a:pt x="126619" y="6497256"/>
                </a:lnTo>
                <a:lnTo>
                  <a:pt x="136144" y="6556971"/>
                </a:lnTo>
                <a:lnTo>
                  <a:pt x="146050" y="6617436"/>
                </a:lnTo>
                <a:lnTo>
                  <a:pt x="156463" y="6678637"/>
                </a:lnTo>
                <a:lnTo>
                  <a:pt x="167131" y="6740601"/>
                </a:lnTo>
                <a:lnTo>
                  <a:pt x="178307" y="6803335"/>
                </a:lnTo>
                <a:lnTo>
                  <a:pt x="188213" y="685799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93007" y="2147316"/>
            <a:ext cx="4357116" cy="43586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2944367"/>
            <a:ext cx="4242815" cy="12984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449" y="203403"/>
            <a:ext cx="11957100" cy="1664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6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85104" y="170687"/>
            <a:ext cx="6278880" cy="639013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64764" y="2439923"/>
            <a:ext cx="5047488" cy="44180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0479" y="102234"/>
            <a:ext cx="11331041" cy="163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34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jp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1.png"/><Relationship Id="rId2" Type="http://schemas.openxmlformats.org/officeDocument/2006/relationships/image" Target="../media/image27.pn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g"/><Relationship Id="rId1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2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openxmlformats.org/officeDocument/2006/relationships/image" Target="../media/image44.pn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9.png"/><Relationship Id="rId7" Type="http://schemas.openxmlformats.org/officeDocument/2006/relationships/image" Target="../media/image2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665" y="1965356"/>
            <a:ext cx="4498975" cy="147091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4400" b="1" spc="-90" dirty="0">
                <a:solidFill>
                  <a:srgbClr val="202141"/>
                </a:solidFill>
                <a:latin typeface="Ink Free"/>
                <a:cs typeface="Ink Free"/>
              </a:rPr>
              <a:t>HANDS-ON</a:t>
            </a:r>
            <a:r>
              <a:rPr lang="en-US" sz="4400" b="1" spc="-90" dirty="0">
                <a:solidFill>
                  <a:srgbClr val="202141"/>
                </a:solidFill>
                <a:latin typeface="Ink Free"/>
                <a:cs typeface="Ink Free"/>
              </a:rPr>
              <a:t> DATA ANALYSIS </a:t>
            </a:r>
            <a:endParaRPr sz="4400" b="1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8995" y="3493008"/>
            <a:ext cx="5797550" cy="1199386"/>
          </a:xfrm>
          <a:custGeom>
            <a:avLst/>
            <a:gdLst/>
            <a:ahLst/>
            <a:cxnLst/>
            <a:rect l="l" t="t" r="r" b="b"/>
            <a:pathLst>
              <a:path w="5797550" h="862329">
                <a:moveTo>
                  <a:pt x="5797169" y="0"/>
                </a:moveTo>
                <a:lnTo>
                  <a:pt x="0" y="0"/>
                </a:lnTo>
                <a:lnTo>
                  <a:pt x="0" y="862076"/>
                </a:lnTo>
                <a:lnTo>
                  <a:pt x="5797169" y="862076"/>
                </a:lnTo>
                <a:lnTo>
                  <a:pt x="5797169" y="0"/>
                </a:lnTo>
                <a:close/>
              </a:path>
            </a:pathLst>
          </a:custGeom>
          <a:solidFill>
            <a:srgbClr val="B7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8995" y="3493008"/>
            <a:ext cx="5797550" cy="113172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95250">
              <a:lnSpc>
                <a:spcPts val="2325"/>
              </a:lnSpc>
              <a:spcBef>
                <a:spcPts val="25"/>
              </a:spcBef>
            </a:pPr>
            <a:r>
              <a:rPr lang="en-MY" sz="2000" b="1" spc="140" dirty="0">
                <a:solidFill>
                  <a:srgbClr val="202141"/>
                </a:solidFill>
                <a:latin typeface="Trebuchet MS" panose="020B0603020202020204" pitchFamily="34" charset="0"/>
                <a:cs typeface="Arial"/>
              </a:rPr>
              <a:t>25 – 26 September 2023</a:t>
            </a:r>
          </a:p>
          <a:p>
            <a:pPr marL="95250">
              <a:lnSpc>
                <a:spcPts val="2325"/>
              </a:lnSpc>
              <a:spcBef>
                <a:spcPts val="25"/>
              </a:spcBef>
            </a:pPr>
            <a:r>
              <a:rPr lang="en-MY" sz="2000" b="1" spc="140" dirty="0">
                <a:solidFill>
                  <a:srgbClr val="202141"/>
                </a:solidFill>
                <a:latin typeface="Trebuchet MS" panose="020B0603020202020204" pitchFamily="34" charset="0"/>
                <a:cs typeface="Arial"/>
              </a:rPr>
              <a:t>12 – 13 December </a:t>
            </a:r>
            <a:r>
              <a:rPr sz="2000" b="1" dirty="0">
                <a:solidFill>
                  <a:srgbClr val="202141"/>
                </a:solidFill>
                <a:latin typeface="Trebuchet MS" panose="020B0603020202020204" pitchFamily="34" charset="0"/>
                <a:cs typeface="Arial"/>
              </a:rPr>
              <a:t>202</a:t>
            </a:r>
            <a:r>
              <a:rPr lang="en-MY" sz="2000" b="1" dirty="0">
                <a:solidFill>
                  <a:srgbClr val="202141"/>
                </a:solidFill>
                <a:latin typeface="Trebuchet MS" panose="020B0603020202020204" pitchFamily="34" charset="0"/>
                <a:cs typeface="Arial"/>
              </a:rPr>
              <a:t>3</a:t>
            </a:r>
            <a:endParaRPr sz="2000" dirty="0">
              <a:latin typeface="Trebuchet MS" panose="020B0603020202020204" pitchFamily="34" charset="0"/>
              <a:cs typeface="Arial"/>
            </a:endParaRPr>
          </a:p>
          <a:p>
            <a:pPr marL="95250">
              <a:lnSpc>
                <a:spcPts val="2130"/>
              </a:lnSpc>
            </a:pPr>
            <a:r>
              <a:rPr sz="1800" i="1" spc="-105" dirty="0">
                <a:solidFill>
                  <a:srgbClr val="202141"/>
                </a:solidFill>
                <a:latin typeface="Trebuchet MS"/>
                <a:cs typeface="Trebuchet MS"/>
              </a:rPr>
              <a:t>Fe</a:t>
            </a:r>
            <a:r>
              <a:rPr sz="1800" i="1" dirty="0">
                <a:solidFill>
                  <a:srgbClr val="202141"/>
                </a:solidFill>
                <a:latin typeface="Trebuchet MS"/>
                <a:cs typeface="Trebuchet MS"/>
              </a:rPr>
              <a:t>e</a:t>
            </a:r>
            <a:r>
              <a:rPr sz="1800" i="1" spc="-240" dirty="0">
                <a:solidFill>
                  <a:srgbClr val="202141"/>
                </a:solidFill>
                <a:latin typeface="Trebuchet MS"/>
                <a:cs typeface="Trebuchet MS"/>
              </a:rPr>
              <a:t> </a:t>
            </a:r>
            <a:r>
              <a:rPr sz="1800" i="1" spc="140" dirty="0">
                <a:solidFill>
                  <a:srgbClr val="202141"/>
                </a:solidFill>
                <a:latin typeface="Trebuchet MS"/>
                <a:cs typeface="Trebuchet MS"/>
              </a:rPr>
              <a:t>:</a:t>
            </a:r>
            <a:r>
              <a:rPr sz="1800" i="1" spc="-40" dirty="0">
                <a:solidFill>
                  <a:srgbClr val="202141"/>
                </a:solidFill>
                <a:latin typeface="Trebuchet MS"/>
                <a:cs typeface="Trebuchet MS"/>
              </a:rPr>
              <a:t>R</a:t>
            </a:r>
            <a:r>
              <a:rPr sz="1800" i="1" dirty="0">
                <a:solidFill>
                  <a:srgbClr val="202141"/>
                </a:solidFill>
                <a:latin typeface="Trebuchet MS"/>
                <a:cs typeface="Trebuchet MS"/>
              </a:rPr>
              <a:t>M</a:t>
            </a:r>
            <a:r>
              <a:rPr sz="1800" i="1" spc="-20" dirty="0">
                <a:solidFill>
                  <a:srgbClr val="202141"/>
                </a:solidFill>
                <a:latin typeface="Trebuchet MS"/>
                <a:cs typeface="Trebuchet MS"/>
              </a:rPr>
              <a:t> </a:t>
            </a:r>
            <a:r>
              <a:rPr sz="1800" i="1" spc="-10" dirty="0">
                <a:solidFill>
                  <a:srgbClr val="202141"/>
                </a:solidFill>
                <a:latin typeface="Trebuchet MS"/>
                <a:cs typeface="Trebuchet MS"/>
              </a:rPr>
              <a:t>21</a:t>
            </a:r>
            <a:r>
              <a:rPr sz="1800" i="1" dirty="0">
                <a:solidFill>
                  <a:srgbClr val="202141"/>
                </a:solidFill>
                <a:latin typeface="Trebuchet MS"/>
                <a:cs typeface="Trebuchet MS"/>
              </a:rPr>
              <a:t>2</a:t>
            </a:r>
            <a:r>
              <a:rPr sz="1800" i="1" spc="-60" dirty="0">
                <a:solidFill>
                  <a:srgbClr val="202141"/>
                </a:solidFill>
                <a:latin typeface="Trebuchet MS"/>
                <a:cs typeface="Trebuchet MS"/>
              </a:rPr>
              <a:t> </a:t>
            </a:r>
            <a:r>
              <a:rPr sz="1800" i="1" spc="-35" dirty="0">
                <a:solidFill>
                  <a:srgbClr val="202141"/>
                </a:solidFill>
                <a:latin typeface="Trebuchet MS"/>
                <a:cs typeface="Trebuchet MS"/>
              </a:rPr>
              <a:t>p</a:t>
            </a:r>
            <a:r>
              <a:rPr sz="1800" i="1" spc="-130" dirty="0">
                <a:solidFill>
                  <a:srgbClr val="202141"/>
                </a:solidFill>
                <a:latin typeface="Trebuchet MS"/>
                <a:cs typeface="Trebuchet MS"/>
              </a:rPr>
              <a:t>e</a:t>
            </a:r>
            <a:r>
              <a:rPr sz="1800" i="1" dirty="0">
                <a:solidFill>
                  <a:srgbClr val="202141"/>
                </a:solidFill>
                <a:latin typeface="Trebuchet MS"/>
                <a:cs typeface="Trebuchet MS"/>
              </a:rPr>
              <a:t>r</a:t>
            </a:r>
            <a:r>
              <a:rPr sz="1800" i="1" spc="-310" dirty="0">
                <a:solidFill>
                  <a:srgbClr val="202141"/>
                </a:solidFill>
                <a:latin typeface="Trebuchet MS"/>
                <a:cs typeface="Trebuchet MS"/>
              </a:rPr>
              <a:t> </a:t>
            </a:r>
            <a:r>
              <a:rPr sz="1800" i="1" spc="-35" dirty="0">
                <a:solidFill>
                  <a:srgbClr val="202141"/>
                </a:solidFill>
                <a:latin typeface="Trebuchet MS"/>
                <a:cs typeface="Trebuchet MS"/>
              </a:rPr>
              <a:t>p</a:t>
            </a:r>
            <a:r>
              <a:rPr sz="1800" i="1" spc="-70" dirty="0">
                <a:solidFill>
                  <a:srgbClr val="202141"/>
                </a:solidFill>
                <a:latin typeface="Trebuchet MS"/>
                <a:cs typeface="Trebuchet MS"/>
              </a:rPr>
              <a:t>e</a:t>
            </a:r>
            <a:r>
              <a:rPr sz="1800" i="1" spc="-105" dirty="0">
                <a:solidFill>
                  <a:srgbClr val="202141"/>
                </a:solidFill>
                <a:latin typeface="Trebuchet MS"/>
                <a:cs typeface="Trebuchet MS"/>
              </a:rPr>
              <a:t>r</a:t>
            </a:r>
            <a:r>
              <a:rPr sz="1800" i="1" spc="-70" dirty="0">
                <a:solidFill>
                  <a:srgbClr val="202141"/>
                </a:solidFill>
                <a:latin typeface="Trebuchet MS"/>
                <a:cs typeface="Trebuchet MS"/>
              </a:rPr>
              <a:t>s</a:t>
            </a:r>
            <a:r>
              <a:rPr sz="1800" i="1" spc="-105" dirty="0">
                <a:solidFill>
                  <a:srgbClr val="202141"/>
                </a:solidFill>
                <a:latin typeface="Trebuchet MS"/>
                <a:cs typeface="Trebuchet MS"/>
              </a:rPr>
              <a:t>o</a:t>
            </a:r>
            <a:r>
              <a:rPr sz="1800" i="1" dirty="0">
                <a:solidFill>
                  <a:srgbClr val="202141"/>
                </a:solidFill>
                <a:latin typeface="Trebuchet MS"/>
                <a:cs typeface="Trebuchet MS"/>
              </a:rPr>
              <a:t>n</a:t>
            </a:r>
            <a:r>
              <a:rPr sz="1800" i="1" spc="-160" dirty="0">
                <a:solidFill>
                  <a:srgbClr val="202141"/>
                </a:solidFill>
                <a:latin typeface="Trebuchet MS"/>
                <a:cs typeface="Trebuchet MS"/>
              </a:rPr>
              <a:t> </a:t>
            </a:r>
            <a:r>
              <a:rPr sz="1800" i="1" spc="-185" dirty="0">
                <a:solidFill>
                  <a:srgbClr val="202141"/>
                </a:solidFill>
                <a:latin typeface="Trebuchet MS"/>
                <a:cs typeface="Trebuchet MS"/>
              </a:rPr>
              <a:t>(</a:t>
            </a:r>
            <a:r>
              <a:rPr sz="1800" i="1" spc="-130" dirty="0">
                <a:solidFill>
                  <a:srgbClr val="202141"/>
                </a:solidFill>
                <a:latin typeface="Trebuchet MS"/>
                <a:cs typeface="Trebuchet MS"/>
              </a:rPr>
              <a:t>i</a:t>
            </a:r>
            <a:r>
              <a:rPr sz="1800" i="1" spc="-135" dirty="0">
                <a:solidFill>
                  <a:srgbClr val="202141"/>
                </a:solidFill>
                <a:latin typeface="Trebuchet MS"/>
                <a:cs typeface="Trebuchet MS"/>
              </a:rPr>
              <a:t>n</a:t>
            </a:r>
            <a:r>
              <a:rPr sz="1800" i="1" spc="-100" dirty="0">
                <a:solidFill>
                  <a:srgbClr val="202141"/>
                </a:solidFill>
                <a:latin typeface="Trebuchet MS"/>
                <a:cs typeface="Trebuchet MS"/>
              </a:rPr>
              <a:t>cl</a:t>
            </a:r>
            <a:r>
              <a:rPr sz="1800" i="1" spc="-114" dirty="0">
                <a:solidFill>
                  <a:srgbClr val="202141"/>
                </a:solidFill>
                <a:latin typeface="Trebuchet MS"/>
                <a:cs typeface="Trebuchet MS"/>
              </a:rPr>
              <a:t>u</a:t>
            </a:r>
            <a:r>
              <a:rPr sz="1800" i="1" spc="-95" dirty="0">
                <a:solidFill>
                  <a:srgbClr val="202141"/>
                </a:solidFill>
                <a:latin typeface="Trebuchet MS"/>
                <a:cs typeface="Trebuchet MS"/>
              </a:rPr>
              <a:t>d</a:t>
            </a:r>
            <a:r>
              <a:rPr sz="1800" i="1" dirty="0">
                <a:solidFill>
                  <a:srgbClr val="202141"/>
                </a:solidFill>
                <a:latin typeface="Trebuchet MS"/>
                <a:cs typeface="Trebuchet MS"/>
              </a:rPr>
              <a:t>e</a:t>
            </a:r>
            <a:r>
              <a:rPr sz="1800" i="1" spc="-265" dirty="0">
                <a:solidFill>
                  <a:srgbClr val="202141"/>
                </a:solidFill>
                <a:latin typeface="Trebuchet MS"/>
                <a:cs typeface="Trebuchet MS"/>
              </a:rPr>
              <a:t> </a:t>
            </a:r>
            <a:r>
              <a:rPr sz="1800" i="1" spc="-140" dirty="0">
                <a:solidFill>
                  <a:srgbClr val="202141"/>
                </a:solidFill>
                <a:latin typeface="Trebuchet MS"/>
                <a:cs typeface="Trebuchet MS"/>
              </a:rPr>
              <a:t>6</a:t>
            </a:r>
            <a:r>
              <a:rPr sz="1800" i="1" dirty="0">
                <a:solidFill>
                  <a:srgbClr val="202141"/>
                </a:solidFill>
                <a:latin typeface="Trebuchet MS"/>
                <a:cs typeface="Trebuchet MS"/>
              </a:rPr>
              <a:t>%</a:t>
            </a:r>
            <a:r>
              <a:rPr sz="1800" i="1" spc="-254" dirty="0">
                <a:solidFill>
                  <a:srgbClr val="202141"/>
                </a:solidFill>
                <a:latin typeface="Trebuchet MS"/>
                <a:cs typeface="Trebuchet MS"/>
              </a:rPr>
              <a:t> </a:t>
            </a:r>
            <a:r>
              <a:rPr sz="1800" i="1" spc="-95" dirty="0" err="1">
                <a:solidFill>
                  <a:srgbClr val="202141"/>
                </a:solidFill>
                <a:latin typeface="Trebuchet MS"/>
                <a:cs typeface="Trebuchet MS"/>
              </a:rPr>
              <a:t>ss</a:t>
            </a:r>
            <a:r>
              <a:rPr sz="1800" i="1" spc="-110" dirty="0" err="1">
                <a:solidFill>
                  <a:srgbClr val="202141"/>
                </a:solidFill>
                <a:latin typeface="Trebuchet MS"/>
                <a:cs typeface="Trebuchet MS"/>
              </a:rPr>
              <a:t>t</a:t>
            </a:r>
            <a:r>
              <a:rPr sz="1800" i="1" dirty="0">
                <a:solidFill>
                  <a:srgbClr val="202141"/>
                </a:solidFill>
                <a:latin typeface="Trebuchet MS"/>
                <a:cs typeface="Trebuchet MS"/>
              </a:rPr>
              <a:t>)</a:t>
            </a:r>
            <a:endParaRPr lang="en-US" sz="1800" i="1" dirty="0">
              <a:solidFill>
                <a:srgbClr val="202141"/>
              </a:solidFill>
              <a:latin typeface="Trebuchet MS"/>
              <a:cs typeface="Trebuchet MS"/>
            </a:endParaRPr>
          </a:p>
          <a:p>
            <a:pPr marL="95250">
              <a:lnSpc>
                <a:spcPts val="2130"/>
              </a:lnSpc>
            </a:pPr>
            <a:r>
              <a:rPr lang="en-US" sz="1800" i="1" spc="-185" dirty="0">
                <a:solidFill>
                  <a:srgbClr val="202141"/>
                </a:solidFill>
                <a:latin typeface="Trebuchet MS"/>
                <a:cs typeface="Trebuchet MS"/>
              </a:rPr>
              <a:t>(</a:t>
            </a:r>
            <a:r>
              <a:rPr lang="en-US" sz="1800" i="1" dirty="0">
                <a:solidFill>
                  <a:srgbClr val="202141"/>
                </a:solidFill>
                <a:latin typeface="Trebuchet MS"/>
                <a:cs typeface="Trebuchet MS"/>
              </a:rPr>
              <a:t>2</a:t>
            </a:r>
            <a:r>
              <a:rPr lang="en-US" sz="1800" i="1" spc="-120" dirty="0">
                <a:solidFill>
                  <a:srgbClr val="202141"/>
                </a:solidFill>
                <a:latin typeface="Trebuchet MS"/>
                <a:cs typeface="Trebuchet MS"/>
              </a:rPr>
              <a:t> </a:t>
            </a:r>
            <a:r>
              <a:rPr lang="en-US" sz="1800" i="1" spc="-20" dirty="0">
                <a:solidFill>
                  <a:srgbClr val="202141"/>
                </a:solidFill>
                <a:latin typeface="Trebuchet MS"/>
                <a:cs typeface="Trebuchet MS"/>
              </a:rPr>
              <a:t>d</a:t>
            </a:r>
            <a:r>
              <a:rPr lang="en-US" sz="1800" i="1" spc="-95" dirty="0">
                <a:solidFill>
                  <a:srgbClr val="202141"/>
                </a:solidFill>
                <a:latin typeface="Trebuchet MS"/>
                <a:cs typeface="Trebuchet MS"/>
              </a:rPr>
              <a:t>a</a:t>
            </a:r>
            <a:r>
              <a:rPr lang="en-US" sz="1800" i="1" spc="-100" dirty="0">
                <a:solidFill>
                  <a:srgbClr val="202141"/>
                </a:solidFill>
                <a:latin typeface="Trebuchet MS"/>
                <a:cs typeface="Trebuchet MS"/>
              </a:rPr>
              <a:t>y</a:t>
            </a:r>
            <a:r>
              <a:rPr lang="en-US" sz="1800" i="1" dirty="0">
                <a:solidFill>
                  <a:srgbClr val="202141"/>
                </a:solidFill>
                <a:latin typeface="Trebuchet MS"/>
                <a:cs typeface="Trebuchet MS"/>
              </a:rPr>
              <a:t>s</a:t>
            </a:r>
            <a:r>
              <a:rPr lang="en-US" sz="1800" i="1" spc="-180" dirty="0">
                <a:solidFill>
                  <a:srgbClr val="202141"/>
                </a:solidFill>
                <a:latin typeface="Trebuchet MS"/>
                <a:cs typeface="Trebuchet MS"/>
              </a:rPr>
              <a:t> </a:t>
            </a:r>
            <a:r>
              <a:rPr lang="en-US" sz="1800" i="1" dirty="0">
                <a:solidFill>
                  <a:srgbClr val="202141"/>
                </a:solidFill>
                <a:latin typeface="Trebuchet MS"/>
                <a:cs typeface="Trebuchet MS"/>
              </a:rPr>
              <a:t>x</a:t>
            </a:r>
            <a:r>
              <a:rPr lang="en-US" sz="1800" i="1" spc="-260" dirty="0">
                <a:solidFill>
                  <a:srgbClr val="202141"/>
                </a:solidFill>
                <a:latin typeface="Trebuchet MS"/>
                <a:cs typeface="Trebuchet MS"/>
              </a:rPr>
              <a:t> </a:t>
            </a:r>
            <a:r>
              <a:rPr lang="en-US" sz="1800" i="1" dirty="0">
                <a:solidFill>
                  <a:srgbClr val="202141"/>
                </a:solidFill>
                <a:latin typeface="Trebuchet MS"/>
                <a:cs typeface="Trebuchet MS"/>
              </a:rPr>
              <a:t>4</a:t>
            </a:r>
            <a:r>
              <a:rPr lang="en-US" sz="1800" i="1" spc="-145" dirty="0">
                <a:solidFill>
                  <a:srgbClr val="202141"/>
                </a:solidFill>
                <a:latin typeface="Trebuchet MS"/>
                <a:cs typeface="Trebuchet MS"/>
              </a:rPr>
              <a:t> </a:t>
            </a:r>
            <a:r>
              <a:rPr lang="en-US" sz="1800" i="1" spc="-35" dirty="0">
                <a:solidFill>
                  <a:srgbClr val="202141"/>
                </a:solidFill>
                <a:latin typeface="Trebuchet MS"/>
                <a:cs typeface="Trebuchet MS"/>
              </a:rPr>
              <a:t>h</a:t>
            </a:r>
            <a:r>
              <a:rPr lang="en-US" sz="1800" i="1" spc="-70" dirty="0">
                <a:solidFill>
                  <a:srgbClr val="202141"/>
                </a:solidFill>
                <a:latin typeface="Trebuchet MS"/>
                <a:cs typeface="Trebuchet MS"/>
              </a:rPr>
              <a:t>o</a:t>
            </a:r>
            <a:r>
              <a:rPr lang="en-US" sz="1800" i="1" spc="-114" dirty="0">
                <a:solidFill>
                  <a:srgbClr val="202141"/>
                </a:solidFill>
                <a:latin typeface="Trebuchet MS"/>
                <a:cs typeface="Trebuchet MS"/>
              </a:rPr>
              <a:t>ur</a:t>
            </a:r>
            <a:r>
              <a:rPr lang="en-US" sz="1800" i="1" dirty="0">
                <a:solidFill>
                  <a:srgbClr val="202141"/>
                </a:solidFill>
                <a:latin typeface="Trebuchet MS"/>
                <a:cs typeface="Trebuchet MS"/>
              </a:rPr>
              <a:t>s</a:t>
            </a:r>
            <a:r>
              <a:rPr lang="en-US" sz="1800" i="1" spc="-180" dirty="0">
                <a:solidFill>
                  <a:srgbClr val="202141"/>
                </a:solidFill>
                <a:latin typeface="Trebuchet MS"/>
                <a:cs typeface="Trebuchet MS"/>
              </a:rPr>
              <a:t> </a:t>
            </a:r>
            <a:r>
              <a:rPr lang="en-US" sz="1800" i="1" spc="-114" dirty="0">
                <a:solidFill>
                  <a:srgbClr val="202141"/>
                </a:solidFill>
                <a:latin typeface="Trebuchet MS"/>
                <a:cs typeface="Trebuchet MS"/>
              </a:rPr>
              <a:t>o</a:t>
            </a:r>
            <a:r>
              <a:rPr lang="en-US" sz="1800" i="1" spc="-100" dirty="0">
                <a:solidFill>
                  <a:srgbClr val="202141"/>
                </a:solidFill>
                <a:latin typeface="Trebuchet MS"/>
                <a:cs typeface="Trebuchet MS"/>
              </a:rPr>
              <a:t>nli</a:t>
            </a:r>
            <a:r>
              <a:rPr lang="en-US" sz="1800" i="1" spc="-95" dirty="0">
                <a:solidFill>
                  <a:srgbClr val="202141"/>
                </a:solidFill>
                <a:latin typeface="Trebuchet MS"/>
                <a:cs typeface="Trebuchet MS"/>
              </a:rPr>
              <a:t>n</a:t>
            </a:r>
            <a:r>
              <a:rPr lang="en-US" sz="1800" i="1" dirty="0">
                <a:solidFill>
                  <a:srgbClr val="202141"/>
                </a:solidFill>
                <a:latin typeface="Trebuchet MS"/>
                <a:cs typeface="Trebuchet MS"/>
              </a:rPr>
              <a:t>e</a:t>
            </a:r>
            <a:r>
              <a:rPr lang="en-US" sz="1800" i="1" spc="-240" dirty="0">
                <a:solidFill>
                  <a:srgbClr val="202141"/>
                </a:solidFill>
                <a:latin typeface="Trebuchet MS"/>
                <a:cs typeface="Trebuchet MS"/>
              </a:rPr>
              <a:t> </a:t>
            </a:r>
            <a:r>
              <a:rPr lang="en-US" sz="1800" i="1" spc="-100" dirty="0">
                <a:solidFill>
                  <a:srgbClr val="202141"/>
                </a:solidFill>
                <a:latin typeface="Trebuchet MS"/>
                <a:cs typeface="Trebuchet MS"/>
              </a:rPr>
              <a:t>cl</a:t>
            </a:r>
            <a:r>
              <a:rPr lang="en-US" sz="1800" i="1" spc="-95" dirty="0">
                <a:solidFill>
                  <a:srgbClr val="202141"/>
                </a:solidFill>
                <a:latin typeface="Trebuchet MS"/>
                <a:cs typeface="Trebuchet MS"/>
              </a:rPr>
              <a:t>ass</a:t>
            </a:r>
            <a:r>
              <a:rPr lang="en-US" sz="1800" i="1" dirty="0">
                <a:solidFill>
                  <a:srgbClr val="202141"/>
                </a:solidFill>
                <a:latin typeface="Trebuchet MS"/>
                <a:cs typeface="Trebuchet MS"/>
              </a:rPr>
              <a:t>)</a:t>
            </a:r>
            <a:endParaRPr lang="en-US" sz="1800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7312" y="0"/>
              <a:ext cx="5492496" cy="56936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693663"/>
              <a:ext cx="12191999" cy="116433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15" y="181355"/>
              <a:ext cx="5495544" cy="14584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739" y="417576"/>
              <a:ext cx="4933188" cy="10226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544" y="278891"/>
              <a:ext cx="5283708" cy="124663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578102" y="5845555"/>
            <a:ext cx="34772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spc="-6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600" i="1" spc="-114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600" i="1" spc="-17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600" i="1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600" i="1" spc="-1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i="1" spc="-9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3600" i="1" spc="-14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600" i="1" spc="-12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600" i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600" i="1" spc="-2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i="1" spc="-114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600" i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600" i="1" spc="-1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i="1" spc="-114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600" i="1" spc="-15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600" i="1" spc="-85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3600" i="1" spc="-12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600" i="1" spc="-9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600" i="1" spc="-17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600" i="1" spc="-13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600" i="1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endParaRPr sz="3600">
              <a:latin typeface="Corbel"/>
              <a:cs typeface="Corbe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91668" y="1645920"/>
            <a:ext cx="8448040" cy="5212080"/>
            <a:chOff x="391668" y="1645920"/>
            <a:chExt cx="8448040" cy="521208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54296" y="1645920"/>
              <a:ext cx="4184904" cy="40767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19700" y="5478778"/>
              <a:ext cx="1286255" cy="12862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1668" y="5640323"/>
              <a:ext cx="1271015" cy="121767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8864593" y="908085"/>
            <a:ext cx="2141220" cy="260969"/>
          </a:xfrm>
          <a:prstGeom prst="rect">
            <a:avLst/>
          </a:prstGeom>
          <a:solidFill>
            <a:srgbClr val="EBDBF3"/>
          </a:solidFill>
        </p:spPr>
        <p:txBody>
          <a:bodyPr vert="horz" wrap="square" lIns="0" tIns="14605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115"/>
              </a:spcBef>
            </a:pPr>
            <a:r>
              <a:rPr sz="1600" i="1" spc="-100" dirty="0">
                <a:latin typeface="Arial"/>
                <a:cs typeface="Arial"/>
              </a:rPr>
              <a:t>M</a:t>
            </a:r>
            <a:r>
              <a:rPr sz="1600" i="1" spc="-280" dirty="0">
                <a:latin typeface="Arial"/>
                <a:cs typeface="Arial"/>
              </a:rPr>
              <a:t>r</a:t>
            </a:r>
            <a:r>
              <a:rPr sz="1600" i="1" spc="145" dirty="0">
                <a:latin typeface="Arial"/>
                <a:cs typeface="Arial"/>
              </a:rPr>
              <a:t>.</a:t>
            </a:r>
            <a:r>
              <a:rPr sz="1600" i="1" spc="-90" dirty="0">
                <a:latin typeface="Arial"/>
                <a:cs typeface="Arial"/>
              </a:rPr>
              <a:t>A</a:t>
            </a:r>
            <a:r>
              <a:rPr sz="1600" i="1" spc="-114" dirty="0">
                <a:latin typeface="Arial"/>
                <a:cs typeface="Arial"/>
              </a:rPr>
              <a:t>h</a:t>
            </a:r>
            <a:r>
              <a:rPr sz="1600" i="1" spc="-125" dirty="0">
                <a:latin typeface="Arial"/>
                <a:cs typeface="Arial"/>
              </a:rPr>
              <a:t>m</a:t>
            </a:r>
            <a:r>
              <a:rPr sz="1600" i="1" spc="-120" dirty="0">
                <a:latin typeface="Arial"/>
                <a:cs typeface="Arial"/>
              </a:rPr>
              <a:t>a</a:t>
            </a:r>
            <a:r>
              <a:rPr sz="1600" i="1" dirty="0">
                <a:latin typeface="Arial"/>
                <a:cs typeface="Arial"/>
              </a:rPr>
              <a:t>d</a:t>
            </a:r>
            <a:r>
              <a:rPr sz="1600" i="1" spc="-135" dirty="0">
                <a:latin typeface="Arial"/>
                <a:cs typeface="Arial"/>
              </a:rPr>
              <a:t> </a:t>
            </a:r>
            <a:r>
              <a:rPr sz="1600" i="1" spc="-90" dirty="0">
                <a:latin typeface="Arial"/>
                <a:cs typeface="Arial"/>
              </a:rPr>
              <a:t>M</a:t>
            </a:r>
            <a:r>
              <a:rPr sz="1600" i="1" spc="-114" dirty="0">
                <a:latin typeface="Arial"/>
                <a:cs typeface="Arial"/>
              </a:rPr>
              <a:t>una</a:t>
            </a:r>
            <a:r>
              <a:rPr sz="1600" i="1" spc="-80" dirty="0">
                <a:latin typeface="Arial"/>
                <a:cs typeface="Arial"/>
              </a:rPr>
              <a:t>w</a:t>
            </a:r>
            <a:r>
              <a:rPr sz="1600" i="1" spc="-114" dirty="0">
                <a:latin typeface="Arial"/>
                <a:cs typeface="Arial"/>
              </a:rPr>
              <a:t>i</a:t>
            </a:r>
            <a:r>
              <a:rPr sz="1600" i="1" dirty="0">
                <a:latin typeface="Arial"/>
                <a:cs typeface="Arial"/>
              </a:rPr>
              <a:t>r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678418" y="179371"/>
            <a:ext cx="2719070" cy="570230"/>
            <a:chOff x="7554468" y="1257300"/>
            <a:chExt cx="2719070" cy="570230"/>
          </a:xfrm>
        </p:grpSpPr>
        <p:sp>
          <p:nvSpPr>
            <p:cNvPr id="18" name="object 18"/>
            <p:cNvSpPr/>
            <p:nvPr/>
          </p:nvSpPr>
          <p:spPr>
            <a:xfrm>
              <a:off x="7554468" y="1257300"/>
              <a:ext cx="2719070" cy="570230"/>
            </a:xfrm>
            <a:custGeom>
              <a:avLst/>
              <a:gdLst/>
              <a:ahLst/>
              <a:cxnLst/>
              <a:rect l="l" t="t" r="r" b="b"/>
              <a:pathLst>
                <a:path w="2719070" h="570230">
                  <a:moveTo>
                    <a:pt x="2623692" y="0"/>
                  </a:moveTo>
                  <a:lnTo>
                    <a:pt x="94996" y="0"/>
                  </a:lnTo>
                  <a:lnTo>
                    <a:pt x="58038" y="7492"/>
                  </a:lnTo>
                  <a:lnTo>
                    <a:pt x="27812" y="27812"/>
                  </a:lnTo>
                  <a:lnTo>
                    <a:pt x="7492" y="58038"/>
                  </a:lnTo>
                  <a:lnTo>
                    <a:pt x="0" y="95123"/>
                  </a:lnTo>
                  <a:lnTo>
                    <a:pt x="0" y="474852"/>
                  </a:lnTo>
                  <a:lnTo>
                    <a:pt x="7492" y="511810"/>
                  </a:lnTo>
                  <a:lnTo>
                    <a:pt x="27812" y="542036"/>
                  </a:lnTo>
                  <a:lnTo>
                    <a:pt x="58038" y="562355"/>
                  </a:lnTo>
                  <a:lnTo>
                    <a:pt x="94996" y="569849"/>
                  </a:lnTo>
                  <a:lnTo>
                    <a:pt x="2623692" y="569849"/>
                  </a:lnTo>
                  <a:lnTo>
                    <a:pt x="2660650" y="562355"/>
                  </a:lnTo>
                  <a:lnTo>
                    <a:pt x="2690876" y="542036"/>
                  </a:lnTo>
                  <a:lnTo>
                    <a:pt x="2711196" y="511810"/>
                  </a:lnTo>
                  <a:lnTo>
                    <a:pt x="2718688" y="474852"/>
                  </a:lnTo>
                  <a:lnTo>
                    <a:pt x="2718688" y="95123"/>
                  </a:lnTo>
                  <a:lnTo>
                    <a:pt x="2711196" y="58038"/>
                  </a:lnTo>
                  <a:lnTo>
                    <a:pt x="2690876" y="27812"/>
                  </a:lnTo>
                  <a:lnTo>
                    <a:pt x="2660650" y="7492"/>
                  </a:lnTo>
                  <a:lnTo>
                    <a:pt x="2623692" y="0"/>
                  </a:lnTo>
                  <a:close/>
                </a:path>
              </a:pathLst>
            </a:custGeom>
            <a:solidFill>
              <a:srgbClr val="EBD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39456" y="1432560"/>
              <a:ext cx="2159507" cy="2362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57744" y="1443228"/>
              <a:ext cx="2125979" cy="19964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70559" y="4927091"/>
            <a:ext cx="4277995" cy="585470"/>
          </a:xfrm>
          <a:prstGeom prst="rect">
            <a:avLst/>
          </a:prstGeom>
          <a:ln w="9525">
            <a:solidFill>
              <a:srgbClr val="853399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1440" marR="135890">
              <a:lnSpc>
                <a:spcPct val="100000"/>
              </a:lnSpc>
              <a:spcBef>
                <a:spcPts val="170"/>
              </a:spcBef>
            </a:pPr>
            <a:r>
              <a:rPr sz="1600" b="1" spc="-55" dirty="0">
                <a:latin typeface="Arial"/>
                <a:cs typeface="Arial"/>
              </a:rPr>
              <a:t>Let's improve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60" dirty="0">
                <a:latin typeface="Arial"/>
                <a:cs typeface="Arial"/>
              </a:rPr>
              <a:t>your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knowledge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and </a:t>
            </a:r>
            <a:r>
              <a:rPr sz="1600" b="1" spc="-65" dirty="0">
                <a:latin typeface="Arial"/>
                <a:cs typeface="Arial"/>
              </a:rPr>
              <a:t>skills </a:t>
            </a:r>
            <a:r>
              <a:rPr sz="1600" b="1" spc="-25" dirty="0">
                <a:latin typeface="Arial"/>
                <a:cs typeface="Arial"/>
              </a:rPr>
              <a:t>in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65" dirty="0">
                <a:latin typeface="Arial"/>
                <a:cs typeface="Arial"/>
              </a:rPr>
              <a:t>e</a:t>
            </a:r>
            <a:r>
              <a:rPr sz="1600" b="1" spc="-70" dirty="0">
                <a:latin typeface="Arial"/>
                <a:cs typeface="Arial"/>
              </a:rPr>
              <a:t>n</a:t>
            </a:r>
            <a:r>
              <a:rPr sz="1600" b="1" spc="-65" dirty="0">
                <a:latin typeface="Arial"/>
                <a:cs typeface="Arial"/>
              </a:rPr>
              <a:t>er</a:t>
            </a:r>
            <a:r>
              <a:rPr sz="1600" b="1" spc="-60" dirty="0">
                <a:latin typeface="Arial"/>
                <a:cs typeface="Arial"/>
              </a:rPr>
              <a:t>g</a:t>
            </a:r>
            <a:r>
              <a:rPr sz="1600" b="1" spc="-5" dirty="0">
                <a:latin typeface="Arial"/>
                <a:cs typeface="Arial"/>
              </a:rPr>
              <a:t>y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d</a:t>
            </a:r>
            <a:r>
              <a:rPr sz="1600" b="1" spc="-30" dirty="0">
                <a:latin typeface="Arial"/>
                <a:cs typeface="Arial"/>
              </a:rPr>
              <a:t>a</a:t>
            </a:r>
            <a:r>
              <a:rPr sz="1600" b="1" spc="-3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a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65" dirty="0">
                <a:latin typeface="Arial"/>
                <a:cs typeface="Arial"/>
              </a:rPr>
              <a:t>c</a:t>
            </a:r>
            <a:r>
              <a:rPr sz="1600" b="1" spc="-70" dirty="0">
                <a:latin typeface="Arial"/>
                <a:cs typeface="Arial"/>
              </a:rPr>
              <a:t>o</a:t>
            </a:r>
            <a:r>
              <a:rPr sz="1600" b="1" spc="-65" dirty="0">
                <a:latin typeface="Arial"/>
                <a:cs typeface="Arial"/>
              </a:rPr>
              <a:t>llec</a:t>
            </a:r>
            <a:r>
              <a:rPr sz="1600" b="1" spc="-70" dirty="0">
                <a:latin typeface="Arial"/>
                <a:cs typeface="Arial"/>
              </a:rPr>
              <a:t>t</a:t>
            </a:r>
            <a:r>
              <a:rPr sz="1600" b="1" spc="-65" dirty="0">
                <a:latin typeface="Arial"/>
                <a:cs typeface="Arial"/>
              </a:rPr>
              <a:t>i</a:t>
            </a:r>
            <a:r>
              <a:rPr sz="1600" b="1" spc="-70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55" dirty="0">
                <a:latin typeface="Arial"/>
                <a:cs typeface="Arial"/>
              </a:rPr>
              <a:t>a</a:t>
            </a:r>
            <a:r>
              <a:rPr sz="1600" b="1" spc="-60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d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90" dirty="0">
                <a:latin typeface="Arial"/>
                <a:cs typeface="Arial"/>
              </a:rPr>
              <a:t>a</a:t>
            </a:r>
            <a:r>
              <a:rPr sz="1600" b="1" spc="-95" dirty="0">
                <a:latin typeface="Arial"/>
                <a:cs typeface="Arial"/>
              </a:rPr>
              <a:t>n</a:t>
            </a:r>
            <a:r>
              <a:rPr sz="1600" b="1" spc="-90" dirty="0">
                <a:latin typeface="Arial"/>
                <a:cs typeface="Arial"/>
              </a:rPr>
              <a:t>al</a:t>
            </a:r>
            <a:r>
              <a:rPr sz="1600" b="1" spc="-125" dirty="0">
                <a:latin typeface="Arial"/>
                <a:cs typeface="Arial"/>
              </a:rPr>
              <a:t>y</a:t>
            </a:r>
            <a:r>
              <a:rPr sz="1600" b="1" spc="-90" dirty="0">
                <a:latin typeface="Arial"/>
                <a:cs typeface="Arial"/>
              </a:rPr>
              <a:t>sis</a:t>
            </a:r>
            <a:r>
              <a:rPr sz="1600" b="1" spc="-5" dirty="0">
                <a:latin typeface="Arial"/>
                <a:cs typeface="Arial"/>
              </a:rPr>
              <a:t>!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72228" y="792480"/>
            <a:ext cx="1993392" cy="131978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504434" y="802386"/>
            <a:ext cx="112585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397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4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75" dirty="0">
                <a:latin typeface="Arial"/>
                <a:cs typeface="Arial"/>
              </a:rPr>
              <a:t>R</a:t>
            </a:r>
            <a:r>
              <a:rPr sz="1400" b="1" spc="-160" dirty="0">
                <a:latin typeface="Arial"/>
                <a:cs typeface="Arial"/>
              </a:rPr>
              <a:t>EE</a:t>
            </a:r>
            <a:r>
              <a:rPr sz="1400" b="1" dirty="0">
                <a:latin typeface="Arial"/>
                <a:cs typeface="Arial"/>
              </a:rPr>
              <a:t>M</a:t>
            </a:r>
            <a:r>
              <a:rPr sz="1400" b="1" spc="-265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CDP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spc="-35" dirty="0">
                <a:latin typeface="Arial"/>
                <a:cs typeface="Arial"/>
              </a:rPr>
              <a:t>r</a:t>
            </a:r>
            <a:r>
              <a:rPr sz="1400" b="1" spc="-50" dirty="0">
                <a:latin typeface="Arial"/>
                <a:cs typeface="Arial"/>
              </a:rPr>
              <a:t>e</a:t>
            </a:r>
            <a:r>
              <a:rPr sz="1400" b="1" spc="-65" dirty="0">
                <a:latin typeface="Arial"/>
                <a:cs typeface="Arial"/>
              </a:rPr>
              <a:t>c</a:t>
            </a:r>
            <a:r>
              <a:rPr sz="1400" b="1" spc="-90" dirty="0">
                <a:latin typeface="Arial"/>
                <a:cs typeface="Arial"/>
              </a:rPr>
              <a:t>ogn</a:t>
            </a:r>
            <a:r>
              <a:rPr sz="1400" b="1" spc="-55" dirty="0">
                <a:latin typeface="Arial"/>
                <a:cs typeface="Arial"/>
              </a:rPr>
              <a:t>i</a:t>
            </a:r>
            <a:r>
              <a:rPr sz="1400" b="1" spc="-65" dirty="0">
                <a:latin typeface="Arial"/>
                <a:cs typeface="Arial"/>
              </a:rPr>
              <a:t>se</a:t>
            </a:r>
            <a:r>
              <a:rPr sz="1400" b="1" dirty="0">
                <a:latin typeface="Arial"/>
                <a:cs typeface="Arial"/>
              </a:rPr>
              <a:t>d</a:t>
            </a:r>
            <a:r>
              <a:rPr sz="1400" b="1" spc="-215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y  </a:t>
            </a:r>
            <a:r>
              <a:rPr sz="1400" b="1" spc="-65" dirty="0">
                <a:latin typeface="Arial"/>
                <a:cs typeface="Arial"/>
              </a:rPr>
              <a:t>Suruhanjaya 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Tenaga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0292" y="163068"/>
            <a:ext cx="12141835" cy="6691630"/>
            <a:chOff x="50292" y="163068"/>
            <a:chExt cx="12141835" cy="6691630"/>
          </a:xfrm>
        </p:grpSpPr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292" y="4692396"/>
              <a:ext cx="999744" cy="116585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71644" y="163068"/>
              <a:ext cx="2360676" cy="94792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385303" y="5690619"/>
              <a:ext cx="4806950" cy="1163955"/>
            </a:xfrm>
            <a:custGeom>
              <a:avLst/>
              <a:gdLst/>
              <a:ahLst/>
              <a:cxnLst/>
              <a:rect l="l" t="t" r="r" b="b"/>
              <a:pathLst>
                <a:path w="4806950" h="1163954">
                  <a:moveTo>
                    <a:pt x="0" y="1163955"/>
                  </a:moveTo>
                  <a:lnTo>
                    <a:pt x="4806696" y="1163955"/>
                  </a:lnTo>
                  <a:lnTo>
                    <a:pt x="4806696" y="0"/>
                  </a:lnTo>
                  <a:lnTo>
                    <a:pt x="0" y="0"/>
                  </a:lnTo>
                  <a:lnTo>
                    <a:pt x="0" y="1163955"/>
                  </a:lnTo>
                  <a:close/>
                </a:path>
              </a:pathLst>
            </a:custGeom>
            <a:solidFill>
              <a:srgbClr val="EBD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469505" y="5701995"/>
            <a:ext cx="173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Ink Free"/>
                <a:cs typeface="Ink Free"/>
              </a:rPr>
              <a:t>B</a:t>
            </a:r>
            <a:r>
              <a:rPr sz="1800" dirty="0">
                <a:latin typeface="Ink Free"/>
                <a:cs typeface="Ink Free"/>
              </a:rPr>
              <a:t>rou</a:t>
            </a:r>
            <a:r>
              <a:rPr sz="1800" spc="-10" dirty="0">
                <a:latin typeface="Ink Free"/>
                <a:cs typeface="Ink Free"/>
              </a:rPr>
              <a:t>g</a:t>
            </a:r>
            <a:r>
              <a:rPr sz="1800" dirty="0">
                <a:latin typeface="Ink Free"/>
                <a:cs typeface="Ink Free"/>
              </a:rPr>
              <a:t>ht</a:t>
            </a:r>
            <a:r>
              <a:rPr sz="1800" spc="-145" dirty="0">
                <a:latin typeface="Ink Free"/>
                <a:cs typeface="Ink Free"/>
              </a:rPr>
              <a:t> </a:t>
            </a:r>
            <a:r>
              <a:rPr sz="1800" spc="-5" dirty="0">
                <a:latin typeface="Ink Free"/>
                <a:cs typeface="Ink Free"/>
              </a:rPr>
              <a:t>t</a:t>
            </a:r>
            <a:r>
              <a:rPr sz="1800" dirty="0">
                <a:latin typeface="Ink Free"/>
                <a:cs typeface="Ink Free"/>
              </a:rPr>
              <a:t>o</a:t>
            </a:r>
            <a:r>
              <a:rPr sz="1800" spc="-125" dirty="0">
                <a:latin typeface="Ink Free"/>
                <a:cs typeface="Ink Free"/>
              </a:rPr>
              <a:t> </a:t>
            </a:r>
            <a:r>
              <a:rPr sz="1800" dirty="0">
                <a:latin typeface="Ink Free"/>
                <a:cs typeface="Ink Free"/>
              </a:rPr>
              <a:t>you</a:t>
            </a:r>
            <a:r>
              <a:rPr sz="1800" spc="-85" dirty="0">
                <a:latin typeface="Ink Free"/>
                <a:cs typeface="Ink Free"/>
              </a:rPr>
              <a:t> </a:t>
            </a:r>
            <a:r>
              <a:rPr sz="1800" spc="-5" dirty="0">
                <a:latin typeface="Ink Free"/>
                <a:cs typeface="Ink Free"/>
              </a:rPr>
              <a:t>by</a:t>
            </a:r>
            <a:endParaRPr sz="1800">
              <a:latin typeface="Ink Free"/>
              <a:cs typeface="Ink Free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519159" y="2877311"/>
            <a:ext cx="3525520" cy="3738879"/>
            <a:chOff x="8519159" y="2877311"/>
            <a:chExt cx="3525520" cy="3738879"/>
          </a:xfrm>
        </p:grpSpPr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03179" y="6202679"/>
              <a:ext cx="1840992" cy="41300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19159" y="2877311"/>
              <a:ext cx="996696" cy="1031748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0285603" y="5664809"/>
            <a:ext cx="1313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Ink Free"/>
                <a:cs typeface="Ink Free"/>
              </a:rPr>
              <a:t>R</a:t>
            </a:r>
            <a:r>
              <a:rPr sz="1800" spc="5" dirty="0">
                <a:latin typeface="Ink Free"/>
                <a:cs typeface="Ink Free"/>
              </a:rPr>
              <a:t>e</a:t>
            </a:r>
            <a:r>
              <a:rPr sz="1800" dirty="0">
                <a:latin typeface="Ink Free"/>
                <a:cs typeface="Ink Free"/>
              </a:rPr>
              <a:t>cognis</a:t>
            </a:r>
            <a:r>
              <a:rPr sz="1800" spc="5" dirty="0">
                <a:latin typeface="Ink Free"/>
                <a:cs typeface="Ink Free"/>
              </a:rPr>
              <a:t>e</a:t>
            </a:r>
            <a:r>
              <a:rPr sz="1800" dirty="0">
                <a:latin typeface="Ink Free"/>
                <a:cs typeface="Ink Free"/>
              </a:rPr>
              <a:t>d</a:t>
            </a:r>
            <a:r>
              <a:rPr sz="1800" spc="-155" dirty="0">
                <a:latin typeface="Ink Free"/>
                <a:cs typeface="Ink Free"/>
              </a:rPr>
              <a:t> </a:t>
            </a:r>
            <a:r>
              <a:rPr sz="1800" spc="-5" dirty="0">
                <a:latin typeface="Ink Free"/>
                <a:cs typeface="Ink Free"/>
              </a:rPr>
              <a:t>by</a:t>
            </a:r>
            <a:endParaRPr sz="1800">
              <a:latin typeface="Ink Free"/>
              <a:cs typeface="Ink Fre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78418" y="3725163"/>
            <a:ext cx="3263900" cy="15157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800" dirty="0">
                <a:latin typeface="Ink Free"/>
                <a:cs typeface="Ink Free"/>
              </a:rPr>
              <a:t>Who</a:t>
            </a:r>
            <a:r>
              <a:rPr sz="1800" spc="-130" dirty="0">
                <a:latin typeface="Ink Free"/>
                <a:cs typeface="Ink Free"/>
              </a:rPr>
              <a:t> </a:t>
            </a:r>
            <a:r>
              <a:rPr sz="1800" dirty="0">
                <a:latin typeface="Ink Free"/>
                <a:cs typeface="Ink Free"/>
              </a:rPr>
              <a:t>should</a:t>
            </a:r>
            <a:r>
              <a:rPr sz="1800" spc="-110" dirty="0">
                <a:latin typeface="Ink Free"/>
                <a:cs typeface="Ink Free"/>
              </a:rPr>
              <a:t> </a:t>
            </a:r>
            <a:r>
              <a:rPr sz="1800" dirty="0">
                <a:latin typeface="Ink Free"/>
                <a:cs typeface="Ink Free"/>
              </a:rPr>
              <a:t>a</a:t>
            </a:r>
            <a:r>
              <a:rPr sz="1800" spc="-10" dirty="0">
                <a:latin typeface="Ink Free"/>
                <a:cs typeface="Ink Free"/>
              </a:rPr>
              <a:t>t</a:t>
            </a:r>
            <a:r>
              <a:rPr sz="1800" dirty="0">
                <a:latin typeface="Ink Free"/>
                <a:cs typeface="Ink Free"/>
              </a:rPr>
              <a:t>tend?</a:t>
            </a:r>
            <a:endParaRPr sz="1800">
              <a:latin typeface="Ink Free"/>
              <a:cs typeface="Ink Free"/>
            </a:endParaRPr>
          </a:p>
          <a:p>
            <a:pPr marL="12700" marR="5080">
              <a:lnSpc>
                <a:spcPct val="100000"/>
              </a:lnSpc>
              <a:spcBef>
                <a:spcPts val="375"/>
              </a:spcBef>
              <a:tabLst>
                <a:tab pos="1345565" algn="l"/>
              </a:tabLst>
            </a:pPr>
            <a:r>
              <a:rPr sz="1200" spc="-5" dirty="0">
                <a:latin typeface="Ink Free"/>
                <a:cs typeface="Ink Free"/>
              </a:rPr>
              <a:t>Energy Managers </a:t>
            </a:r>
            <a:r>
              <a:rPr sz="1200" dirty="0">
                <a:latin typeface="Ink Free"/>
                <a:cs typeface="Ink Free"/>
              </a:rPr>
              <a:t>/ </a:t>
            </a:r>
            <a:r>
              <a:rPr sz="1200" spc="-5" dirty="0">
                <a:latin typeface="Ink Free"/>
                <a:cs typeface="Ink Free"/>
              </a:rPr>
              <a:t>Energy Consultants, Energy </a:t>
            </a:r>
            <a:r>
              <a:rPr sz="1200" dirty="0">
                <a:latin typeface="Ink Free"/>
                <a:cs typeface="Ink Free"/>
              </a:rPr>
              <a:t> </a:t>
            </a:r>
            <a:r>
              <a:rPr sz="1200" spc="-5" dirty="0">
                <a:latin typeface="Ink Free"/>
                <a:cs typeface="Ink Free"/>
              </a:rPr>
              <a:t>Officers, Technical	Staff, Facility Owner, </a:t>
            </a:r>
            <a:r>
              <a:rPr sz="1200" dirty="0">
                <a:latin typeface="Ink Free"/>
                <a:cs typeface="Ink Free"/>
              </a:rPr>
              <a:t> </a:t>
            </a:r>
            <a:r>
              <a:rPr sz="1200" spc="-5" dirty="0">
                <a:latin typeface="Ink Free"/>
                <a:cs typeface="Ink Free"/>
              </a:rPr>
              <a:t>Engineers, Energy </a:t>
            </a:r>
            <a:r>
              <a:rPr sz="1200" dirty="0">
                <a:latin typeface="Ink Free"/>
                <a:cs typeface="Ink Free"/>
              </a:rPr>
              <a:t>Professionals, Building </a:t>
            </a:r>
            <a:r>
              <a:rPr sz="1200" spc="-5" dirty="0">
                <a:latin typeface="Ink Free"/>
                <a:cs typeface="Ink Free"/>
              </a:rPr>
              <a:t>Facilities </a:t>
            </a:r>
            <a:r>
              <a:rPr sz="1200" spc="-330" dirty="0">
                <a:latin typeface="Ink Free"/>
                <a:cs typeface="Ink Free"/>
              </a:rPr>
              <a:t> </a:t>
            </a:r>
            <a:r>
              <a:rPr sz="1200" spc="-5" dirty="0">
                <a:latin typeface="Ink Free"/>
                <a:cs typeface="Ink Free"/>
              </a:rPr>
              <a:t>Maintenance Personnel, </a:t>
            </a:r>
            <a:r>
              <a:rPr sz="1200" dirty="0">
                <a:latin typeface="Ink Free"/>
                <a:cs typeface="Ink Free"/>
              </a:rPr>
              <a:t>and Individual </a:t>
            </a:r>
            <a:r>
              <a:rPr sz="1200" spc="-5" dirty="0">
                <a:latin typeface="Ink Free"/>
                <a:cs typeface="Ink Free"/>
              </a:rPr>
              <a:t>who are </a:t>
            </a:r>
            <a:r>
              <a:rPr sz="1200" dirty="0">
                <a:latin typeface="Ink Free"/>
                <a:cs typeface="Ink Free"/>
              </a:rPr>
              <a:t> </a:t>
            </a:r>
            <a:r>
              <a:rPr sz="1200" spc="-5" dirty="0">
                <a:latin typeface="Ink Free"/>
                <a:cs typeface="Ink Free"/>
              </a:rPr>
              <a:t>interested to learn </a:t>
            </a:r>
            <a:r>
              <a:rPr sz="1200" dirty="0">
                <a:latin typeface="Ink Free"/>
                <a:cs typeface="Ink Free"/>
              </a:rPr>
              <a:t>about </a:t>
            </a:r>
            <a:r>
              <a:rPr sz="1200" spc="-5" dirty="0">
                <a:latin typeface="Ink Free"/>
                <a:cs typeface="Ink Free"/>
              </a:rPr>
              <a:t>energy data </a:t>
            </a:r>
            <a:r>
              <a:rPr sz="1200" dirty="0">
                <a:latin typeface="Ink Free"/>
                <a:cs typeface="Ink Free"/>
              </a:rPr>
              <a:t>analysis </a:t>
            </a:r>
            <a:r>
              <a:rPr sz="1200" spc="-5" dirty="0">
                <a:latin typeface="Ink Free"/>
                <a:cs typeface="Ink Free"/>
              </a:rPr>
              <a:t>are </a:t>
            </a:r>
            <a:r>
              <a:rPr sz="1200" spc="-330" dirty="0">
                <a:latin typeface="Ink Free"/>
                <a:cs typeface="Ink Free"/>
              </a:rPr>
              <a:t> </a:t>
            </a:r>
            <a:r>
              <a:rPr sz="1200" spc="-5" dirty="0">
                <a:latin typeface="Ink Free"/>
                <a:cs typeface="Ink Free"/>
              </a:rPr>
              <a:t>encouraged</a:t>
            </a:r>
            <a:r>
              <a:rPr sz="1200" dirty="0">
                <a:latin typeface="Ink Free"/>
                <a:cs typeface="Ink Free"/>
              </a:rPr>
              <a:t> </a:t>
            </a:r>
            <a:r>
              <a:rPr sz="1200" spc="-5" dirty="0">
                <a:latin typeface="Ink Free"/>
                <a:cs typeface="Ink Free"/>
              </a:rPr>
              <a:t>to</a:t>
            </a:r>
            <a:r>
              <a:rPr sz="1200" spc="-30" dirty="0">
                <a:latin typeface="Ink Free"/>
                <a:cs typeface="Ink Free"/>
              </a:rPr>
              <a:t> </a:t>
            </a:r>
            <a:r>
              <a:rPr sz="1200" spc="-5" dirty="0">
                <a:latin typeface="Ink Free"/>
                <a:cs typeface="Ink Free"/>
              </a:rPr>
              <a:t>attend</a:t>
            </a:r>
            <a:r>
              <a:rPr sz="1200" spc="-40" dirty="0">
                <a:latin typeface="Ink Free"/>
                <a:cs typeface="Ink Free"/>
              </a:rPr>
              <a:t> </a:t>
            </a:r>
            <a:r>
              <a:rPr sz="1200" spc="-5" dirty="0">
                <a:latin typeface="Ink Free"/>
                <a:cs typeface="Ink Free"/>
              </a:rPr>
              <a:t>the</a:t>
            </a:r>
            <a:r>
              <a:rPr sz="1200" spc="20" dirty="0">
                <a:latin typeface="Ink Free"/>
                <a:cs typeface="Ink Free"/>
              </a:rPr>
              <a:t> </a:t>
            </a:r>
            <a:r>
              <a:rPr sz="1200" dirty="0">
                <a:latin typeface="Ink Free"/>
                <a:cs typeface="Ink Free"/>
              </a:rPr>
              <a:t>course.</a:t>
            </a:r>
            <a:endParaRPr sz="1200">
              <a:latin typeface="Ink Free"/>
              <a:cs typeface="Ink Free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667243" y="1120952"/>
            <a:ext cx="3144838" cy="5659321"/>
            <a:chOff x="7667243" y="1120952"/>
            <a:chExt cx="3144838" cy="5659321"/>
          </a:xfrm>
        </p:grpSpPr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10232" y="1120952"/>
              <a:ext cx="1601849" cy="174802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67243" y="6038086"/>
              <a:ext cx="1331976" cy="7421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7050" y="5887008"/>
            <a:ext cx="3489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1" u="none" strike="noStrike" kern="1200" cap="none" spc="-6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</a:t>
            </a:r>
            <a:r>
              <a:rPr kumimoji="0" sz="3600" b="0" i="1" u="none" strike="noStrike" kern="1200" cap="none" spc="-9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c</a:t>
            </a:r>
            <a:r>
              <a:rPr kumimoji="0" sz="3600" b="0" i="1" u="none" strike="noStrike" kern="1200" cap="none" spc="-17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a</a:t>
            </a:r>
            <a:r>
              <a:rPr kumimoji="0" sz="36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n</a:t>
            </a:r>
            <a:r>
              <a:rPr kumimoji="0" sz="3600" b="0" i="1" u="none" strike="noStrike" kern="1200" cap="none" spc="-1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3600" b="0" i="1" u="none" strike="noStrike" kern="1200" cap="none" spc="-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h</a:t>
            </a:r>
            <a:r>
              <a:rPr kumimoji="0" sz="3600" b="0" i="1" u="none" strike="noStrike" kern="1200" cap="none" spc="-14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e</a:t>
            </a:r>
            <a:r>
              <a:rPr kumimoji="0" sz="3600" b="0" i="1" u="none" strike="noStrike" kern="1200" cap="none" spc="-1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r</a:t>
            </a:r>
            <a:r>
              <a:rPr kumimoji="0" sz="36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e</a:t>
            </a:r>
            <a:r>
              <a:rPr kumimoji="0" sz="3600" b="0" i="1" u="none" strike="noStrike" kern="1200" cap="none" spc="-2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3600" b="0" i="1" u="none" strike="noStrike" kern="1200" cap="none" spc="-9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t</a:t>
            </a:r>
            <a:r>
              <a:rPr kumimoji="0" sz="36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o</a:t>
            </a:r>
            <a:r>
              <a:rPr kumimoji="0" sz="3600" b="0" i="1" u="none" strike="noStrike" kern="1200" cap="none" spc="-19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3600" b="0" i="1" u="none" strike="noStrike" kern="1200" cap="none" spc="-10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r</a:t>
            </a:r>
            <a:r>
              <a:rPr kumimoji="0" sz="3600" b="0" i="1" u="none" strike="noStrike" kern="1200" cap="none" spc="-15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e</a:t>
            </a:r>
            <a:r>
              <a:rPr kumimoji="0" sz="3600" b="0" i="1" u="none" strike="noStrike" kern="1200" cap="none" spc="-8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g</a:t>
            </a:r>
            <a:r>
              <a:rPr kumimoji="0" sz="3600" b="0" i="1" u="none" strike="noStrike" kern="1200" cap="none" spc="-1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i</a:t>
            </a:r>
            <a:r>
              <a:rPr kumimoji="0" sz="3600" b="0" i="1" u="none" strike="noStrike" kern="1200" cap="none" spc="-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</a:t>
            </a:r>
            <a:r>
              <a:rPr kumimoji="0" sz="3600" b="0" i="1" u="none" strike="noStrike" kern="1200" cap="none" spc="-1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t</a:t>
            </a:r>
            <a:r>
              <a:rPr kumimoji="0" sz="3600" b="0" i="1" u="none" strike="noStrike" kern="1200" cap="none" spc="-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e</a:t>
            </a:r>
            <a:r>
              <a:rPr kumimoji="0" sz="36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r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300" y="5090158"/>
            <a:ext cx="12077954" cy="1767839"/>
            <a:chOff x="114300" y="5090158"/>
            <a:chExt cx="12077954" cy="17678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1079" y="5090158"/>
              <a:ext cx="1674876" cy="16748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" y="5609843"/>
              <a:ext cx="1272540" cy="124815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47204" y="5419343"/>
              <a:ext cx="4845050" cy="1187450"/>
            </a:xfrm>
            <a:custGeom>
              <a:avLst/>
              <a:gdLst/>
              <a:ahLst/>
              <a:cxnLst/>
              <a:rect l="l" t="t" r="r" b="b"/>
              <a:pathLst>
                <a:path w="4845050" h="1187450">
                  <a:moveTo>
                    <a:pt x="4844542" y="0"/>
                  </a:moveTo>
                  <a:lnTo>
                    <a:pt x="0" y="0"/>
                  </a:lnTo>
                  <a:lnTo>
                    <a:pt x="0" y="1186941"/>
                  </a:lnTo>
                  <a:lnTo>
                    <a:pt x="4844542" y="1186941"/>
                  </a:lnTo>
                  <a:lnTo>
                    <a:pt x="4844542" y="0"/>
                  </a:lnTo>
                  <a:close/>
                </a:path>
              </a:pathLst>
            </a:custGeom>
            <a:solidFill>
              <a:srgbClr val="DAE1F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570469" y="5463032"/>
            <a:ext cx="1769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Brought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to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you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by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k Free"/>
              <a:ea typeface="+mn-ea"/>
              <a:cs typeface="Ink Fre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1668" y="4122420"/>
            <a:ext cx="11753215" cy="2204085"/>
            <a:chOff x="391668" y="4122420"/>
            <a:chExt cx="11753215" cy="220408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5287" y="5913120"/>
              <a:ext cx="1839468" cy="4130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668" y="4122420"/>
              <a:ext cx="643128" cy="66751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385552" y="5426150"/>
            <a:ext cx="1318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R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cognis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d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by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k Free"/>
              <a:ea typeface="+mn-ea"/>
              <a:cs typeface="Ink Fre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2027" y="3044382"/>
            <a:ext cx="4432935" cy="265906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77800" marR="0" lvl="0" indent="0" algn="l" defTabSz="914400" rtl="0" eaLnBrk="1" fontAlgn="auto" latinLnBrk="0" hangingPunct="1">
              <a:lnSpc>
                <a:spcPts val="242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200" i="0" u="none" strike="noStrike" kern="1200" cap="none" spc="-5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31</a:t>
            </a:r>
            <a:r>
              <a:rPr kumimoji="0" lang="en-MY" sz="2200" i="0" u="none" strike="noStrike" kern="1200" cap="none" spc="-5" normalizeH="0" baseline="3000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st</a:t>
            </a:r>
            <a:r>
              <a:rPr kumimoji="0" lang="en-MY" sz="2200" i="0" u="none" strike="noStrike" kern="1200" cap="none" spc="-5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 October–1</a:t>
            </a:r>
            <a:r>
              <a:rPr kumimoji="0" lang="en-MY" sz="2200" i="0" u="none" strike="noStrike" kern="1200" cap="none" spc="-5" normalizeH="0" baseline="3000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st</a:t>
            </a:r>
            <a:r>
              <a:rPr kumimoji="0" lang="en-MY" sz="2200" i="0" u="none" strike="noStrike" kern="1200" cap="none" spc="-5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 November</a:t>
            </a:r>
            <a:r>
              <a:rPr kumimoji="0" sz="2200" i="0" u="none" strike="noStrike" kern="1200" cap="none" spc="-25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 </a:t>
            </a:r>
            <a:r>
              <a:rPr kumimoji="0" sz="2200" i="0" u="none" strike="noStrike" kern="1200" cap="none" spc="20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202</a:t>
            </a:r>
            <a:r>
              <a:rPr kumimoji="0" lang="en-US" sz="2200" i="0" u="none" strike="noStrike" kern="1200" cap="none" spc="20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3</a:t>
            </a:r>
            <a:endParaRPr kumimoji="0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cs typeface="Arial"/>
            </a:endParaRPr>
          </a:p>
          <a:p>
            <a:pPr marL="1778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i="1" u="none" strike="noStrike" kern="1200" cap="none" spc="5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(</a:t>
            </a:r>
            <a:r>
              <a:rPr kumimoji="0" sz="1600" i="1" u="none" strike="noStrike" kern="1200" cap="none" spc="-5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2</a:t>
            </a:r>
            <a:r>
              <a:rPr kumimoji="0" sz="1600" i="1" u="none" strike="noStrike" kern="1200" cap="none" spc="-65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 </a:t>
            </a:r>
            <a:r>
              <a:rPr kumimoji="0" sz="1600" i="1" u="none" strike="noStrike" kern="1200" cap="none" spc="-35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d</a:t>
            </a:r>
            <a:r>
              <a:rPr kumimoji="0" sz="1600" i="1" u="none" strike="noStrike" kern="1200" cap="none" spc="-50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ay</a:t>
            </a:r>
            <a:r>
              <a:rPr kumimoji="0" sz="1600" i="1" u="none" strike="noStrike" kern="1200" cap="none" spc="-5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s</a:t>
            </a:r>
            <a:r>
              <a:rPr kumimoji="0" sz="1600" i="1" u="none" strike="noStrike" kern="1200" cap="none" spc="-100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 </a:t>
            </a:r>
            <a:r>
              <a:rPr kumimoji="0" sz="1600" i="1" u="none" strike="noStrike" kern="1200" cap="none" spc="-5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x</a:t>
            </a:r>
            <a:r>
              <a:rPr kumimoji="0" sz="1600" i="1" u="none" strike="noStrike" kern="1200" cap="none" spc="-90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 </a:t>
            </a:r>
            <a:r>
              <a:rPr kumimoji="0" sz="1600" i="1" u="none" strike="noStrike" kern="1200" cap="none" spc="-5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4</a:t>
            </a:r>
            <a:r>
              <a:rPr kumimoji="0" sz="1600" i="1" u="none" strike="noStrike" kern="1200" cap="none" spc="-40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 </a:t>
            </a:r>
            <a:r>
              <a:rPr kumimoji="0" sz="1600" i="1" u="none" strike="noStrike" kern="1200" cap="none" spc="-35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hou</a:t>
            </a:r>
            <a:r>
              <a:rPr kumimoji="0" sz="1600" i="1" u="none" strike="noStrike" kern="1200" cap="none" spc="-45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r</a:t>
            </a:r>
            <a:r>
              <a:rPr kumimoji="0" sz="1600" i="1" u="none" strike="noStrike" kern="1200" cap="none" spc="-5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s</a:t>
            </a:r>
            <a:r>
              <a:rPr kumimoji="0" sz="1600" i="1" u="none" strike="noStrike" kern="1200" cap="none" spc="-60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 </a:t>
            </a:r>
            <a:r>
              <a:rPr kumimoji="0" sz="1600" i="1" u="none" strike="noStrike" kern="1200" cap="none" spc="-10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onlin</a:t>
            </a:r>
            <a:r>
              <a:rPr kumimoji="0" sz="1600" i="1" u="none" strike="noStrike" kern="1200" cap="none" spc="0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e</a:t>
            </a:r>
            <a:r>
              <a:rPr kumimoji="0" sz="1600" i="1" u="none" strike="noStrike" kern="1200" cap="none" spc="-114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 </a:t>
            </a:r>
            <a:r>
              <a:rPr kumimoji="0" sz="1600" i="1" u="none" strike="noStrike" kern="1200" cap="none" spc="-50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c</a:t>
            </a:r>
            <a:r>
              <a:rPr kumimoji="0" sz="1600" i="1" u="none" strike="noStrike" kern="1200" cap="none" spc="-35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l</a:t>
            </a:r>
            <a:r>
              <a:rPr kumimoji="0" sz="1600" i="1" u="none" strike="noStrike" kern="1200" cap="none" spc="-50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ass</a:t>
            </a:r>
            <a:r>
              <a:rPr kumimoji="0" sz="1600" i="1" u="none" strike="noStrike" kern="1200" cap="none" spc="0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)</a:t>
            </a:r>
            <a:endParaRPr kumimoji="0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cs typeface="Arial"/>
            </a:endParaRPr>
          </a:p>
          <a:p>
            <a:pPr marL="95250" marR="0" lvl="0" indent="0" algn="l" defTabSz="914400" rtl="0" eaLnBrk="1" fontAlgn="auto" latinLnBrk="0" hangingPunct="1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i="1" u="none" strike="noStrike" kern="1200" cap="none" spc="-60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F</a:t>
            </a:r>
            <a:r>
              <a:rPr kumimoji="0" sz="1600" i="1" u="none" strike="noStrike" kern="1200" cap="none" spc="10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e</a:t>
            </a:r>
            <a:r>
              <a:rPr kumimoji="0" sz="1600" i="1" u="none" strike="noStrike" kern="1200" cap="none" spc="-5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e</a:t>
            </a:r>
            <a:r>
              <a:rPr kumimoji="0" sz="1600" i="1" u="none" strike="noStrike" kern="1200" cap="none" spc="-25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 </a:t>
            </a:r>
            <a:r>
              <a:rPr kumimoji="0" sz="1600" i="1" u="none" strike="noStrike" kern="1200" cap="none" spc="0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:</a:t>
            </a:r>
            <a:r>
              <a:rPr kumimoji="0" sz="1600" b="1" i="1" u="none" strike="noStrike" kern="1200" cap="none" spc="-130" normalizeH="0" baseline="0" noProof="0" dirty="0">
                <a:ln>
                  <a:noFill/>
                </a:ln>
                <a:solidFill>
                  <a:srgbClr val="4452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600" b="0" i="1" u="none" strike="noStrike" kern="1200" cap="none" spc="-40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</a:t>
            </a:r>
            <a:r>
              <a:rPr kumimoji="0" lang="it-IT" sz="1600" b="0" i="1" u="none" strike="noStrike" kern="1200" cap="none" spc="-20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it-IT" sz="1600" b="0" i="1" u="none" strike="noStrike" kern="1200" cap="none" spc="-10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21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</a:t>
            </a:r>
            <a:r>
              <a:rPr kumimoji="0" lang="it-IT" sz="1600" b="0" i="1" u="none" strike="noStrike" kern="1200" cap="none" spc="-60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it-IT" sz="1600" b="0" i="1" u="none" strike="noStrike" kern="1200" cap="none" spc="-35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</a:t>
            </a:r>
            <a:r>
              <a:rPr kumimoji="0" lang="it-IT" sz="1600" b="0" i="1" u="none" strike="noStrike" kern="1200" cap="none" spc="-130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</a:t>
            </a:r>
            <a:r>
              <a:rPr kumimoji="0" lang="it-IT" sz="1600" b="0" i="1" u="none" strike="noStrike" kern="1200" cap="none" spc="-310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it-IT" sz="1600" b="0" i="1" u="none" strike="noStrike" kern="1200" cap="none" spc="-35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</a:t>
            </a:r>
            <a:r>
              <a:rPr kumimoji="0" lang="it-IT" sz="1600" b="0" i="1" u="none" strike="noStrike" kern="1200" cap="none" spc="-70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lang="it-IT" sz="1600" b="0" i="1" u="none" strike="noStrike" kern="1200" cap="none" spc="-105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</a:t>
            </a:r>
            <a:r>
              <a:rPr kumimoji="0" lang="it-IT" sz="1600" b="0" i="1" u="none" strike="noStrike" kern="1200" cap="none" spc="-70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</a:t>
            </a:r>
            <a:r>
              <a:rPr kumimoji="0" lang="it-IT" sz="1600" b="0" i="1" u="none" strike="noStrike" kern="1200" cap="none" spc="-105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</a:t>
            </a:r>
            <a:r>
              <a:rPr kumimoji="0" lang="it-IT" sz="1600" b="0" i="1" u="none" strike="noStrike" kern="1200" cap="none" spc="-160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it-IT" sz="1600" b="0" i="1" u="none" strike="noStrike" kern="1200" cap="none" spc="-185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</a:t>
            </a:r>
            <a:r>
              <a:rPr kumimoji="0" lang="it-IT" sz="1600" b="0" i="1" u="none" strike="noStrike" kern="1200" cap="none" spc="-130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</a:t>
            </a:r>
            <a:r>
              <a:rPr kumimoji="0" lang="it-IT" sz="1600" b="0" i="1" u="none" strike="noStrike" kern="1200" cap="none" spc="-135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</a:t>
            </a:r>
            <a:r>
              <a:rPr kumimoji="0" lang="it-IT" sz="1600" b="0" i="1" u="none" strike="noStrike" kern="1200" cap="none" spc="-100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cl</a:t>
            </a:r>
            <a:r>
              <a:rPr kumimoji="0" lang="it-IT" sz="1600" b="0" i="1" u="none" strike="noStrike" kern="1200" cap="none" spc="-114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</a:t>
            </a:r>
            <a:r>
              <a:rPr kumimoji="0" lang="it-IT" sz="1600" b="0" i="1" u="none" strike="noStrike" kern="1200" cap="none" spc="-95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lang="it-IT" sz="1600" b="0" i="1" u="none" strike="noStrike" kern="1200" cap="none" spc="-265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it-IT" sz="1600" b="0" i="1" u="none" strike="noStrike" kern="1200" cap="none" spc="-140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6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%</a:t>
            </a:r>
            <a:r>
              <a:rPr kumimoji="0" lang="it-IT" sz="1600" b="0" i="1" u="none" strike="noStrike" kern="1200" cap="none" spc="-254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it-IT" sz="1600" b="0" i="1" u="none" strike="noStrike" kern="1200" cap="none" spc="-95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ss</a:t>
            </a:r>
            <a:r>
              <a:rPr kumimoji="0" lang="it-IT" sz="1600" b="0" i="1" u="none" strike="noStrike" kern="1200" cap="none" spc="-110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20214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)</a:t>
            </a:r>
          </a:p>
          <a:p>
            <a:pPr marL="902969" marR="0" lvl="0" indent="0" algn="l" defTabSz="914400" rtl="0" eaLnBrk="1" fontAlgn="auto" latinLnBrk="0" hangingPunct="1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Who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should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attend?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k Free"/>
              <a:ea typeface="+mn-ea"/>
              <a:cs typeface="Ink Free"/>
            </a:endParaRPr>
          </a:p>
          <a:p>
            <a:pPr marL="902969" marR="97155" lvl="0" indent="0" algn="l" defTabSz="914400" rtl="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3647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Energy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Managers</a:t>
            </a:r>
            <a:r>
              <a:rPr kumimoji="0" sz="12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/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Energy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Consultants,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Energy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Officers,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Technical	Staff,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Facility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Owner,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Engineers, </a:t>
            </a:r>
            <a:r>
              <a:rPr kumimoji="0" sz="1200" b="0" i="0" u="none" strike="noStrike" kern="1200" cap="none" spc="-3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Energy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Professionals, Building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Facilities Maintenance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Personnel,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and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Individual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who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are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interested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to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learn </a:t>
            </a:r>
            <a:r>
              <a:rPr kumimoji="0" sz="1200" b="0" i="0" u="none" strike="noStrike" kern="1200" cap="none" spc="-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about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how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to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get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prepared</a:t>
            </a:r>
            <a:r>
              <a:rPr kumimoji="0" sz="12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for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energy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management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system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certification are</a:t>
            </a:r>
            <a:r>
              <a:rPr kumimoji="0" sz="12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encouraged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to attend the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course.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-12446" y="102997"/>
            <a:ext cx="7359650" cy="834390"/>
            <a:chOff x="-6350" y="299974"/>
            <a:chExt cx="7359650" cy="834390"/>
          </a:xfrm>
        </p:grpSpPr>
        <p:sp>
          <p:nvSpPr>
            <p:cNvPr id="15" name="object 15"/>
            <p:cNvSpPr/>
            <p:nvPr/>
          </p:nvSpPr>
          <p:spPr>
            <a:xfrm>
              <a:off x="0" y="306324"/>
              <a:ext cx="7346950" cy="821690"/>
            </a:xfrm>
            <a:custGeom>
              <a:avLst/>
              <a:gdLst/>
              <a:ahLst/>
              <a:cxnLst/>
              <a:rect l="l" t="t" r="r" b="b"/>
              <a:pathLst>
                <a:path w="7346950" h="821690">
                  <a:moveTo>
                    <a:pt x="7209917" y="0"/>
                  </a:moveTo>
                  <a:lnTo>
                    <a:pt x="136893" y="0"/>
                  </a:lnTo>
                  <a:lnTo>
                    <a:pt x="93628" y="6984"/>
                  </a:lnTo>
                  <a:lnTo>
                    <a:pt x="56047" y="26416"/>
                  </a:lnTo>
                  <a:lnTo>
                    <a:pt x="26413" y="56006"/>
                  </a:lnTo>
                  <a:lnTo>
                    <a:pt x="6978" y="93599"/>
                  </a:lnTo>
                  <a:lnTo>
                    <a:pt x="0" y="136905"/>
                  </a:lnTo>
                  <a:lnTo>
                    <a:pt x="0" y="684276"/>
                  </a:lnTo>
                  <a:lnTo>
                    <a:pt x="6978" y="727583"/>
                  </a:lnTo>
                  <a:lnTo>
                    <a:pt x="26413" y="765175"/>
                  </a:lnTo>
                  <a:lnTo>
                    <a:pt x="56047" y="794765"/>
                  </a:lnTo>
                  <a:lnTo>
                    <a:pt x="93628" y="814197"/>
                  </a:lnTo>
                  <a:lnTo>
                    <a:pt x="136893" y="821181"/>
                  </a:lnTo>
                  <a:lnTo>
                    <a:pt x="7209917" y="821181"/>
                  </a:lnTo>
                  <a:lnTo>
                    <a:pt x="7253224" y="814197"/>
                  </a:lnTo>
                  <a:lnTo>
                    <a:pt x="7290816" y="794765"/>
                  </a:lnTo>
                  <a:lnTo>
                    <a:pt x="7320407" y="765175"/>
                  </a:lnTo>
                  <a:lnTo>
                    <a:pt x="7339838" y="727583"/>
                  </a:lnTo>
                  <a:lnTo>
                    <a:pt x="7346823" y="684276"/>
                  </a:lnTo>
                  <a:lnTo>
                    <a:pt x="7346823" y="136905"/>
                  </a:lnTo>
                  <a:lnTo>
                    <a:pt x="7339838" y="93599"/>
                  </a:lnTo>
                  <a:lnTo>
                    <a:pt x="7320407" y="56006"/>
                  </a:lnTo>
                  <a:lnTo>
                    <a:pt x="7290816" y="26416"/>
                  </a:lnTo>
                  <a:lnTo>
                    <a:pt x="7253224" y="6984"/>
                  </a:lnTo>
                  <a:lnTo>
                    <a:pt x="7209917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306324"/>
              <a:ext cx="7346950" cy="821690"/>
            </a:xfrm>
            <a:custGeom>
              <a:avLst/>
              <a:gdLst/>
              <a:ahLst/>
              <a:cxnLst/>
              <a:rect l="l" t="t" r="r" b="b"/>
              <a:pathLst>
                <a:path w="7346950" h="821690">
                  <a:moveTo>
                    <a:pt x="0" y="136905"/>
                  </a:moveTo>
                  <a:lnTo>
                    <a:pt x="6978" y="93599"/>
                  </a:lnTo>
                  <a:lnTo>
                    <a:pt x="26413" y="56006"/>
                  </a:lnTo>
                  <a:lnTo>
                    <a:pt x="56047" y="26416"/>
                  </a:lnTo>
                  <a:lnTo>
                    <a:pt x="93628" y="6984"/>
                  </a:lnTo>
                  <a:lnTo>
                    <a:pt x="136893" y="0"/>
                  </a:lnTo>
                  <a:lnTo>
                    <a:pt x="7209917" y="0"/>
                  </a:lnTo>
                  <a:lnTo>
                    <a:pt x="7253224" y="6984"/>
                  </a:lnTo>
                  <a:lnTo>
                    <a:pt x="7290816" y="26416"/>
                  </a:lnTo>
                  <a:lnTo>
                    <a:pt x="7320407" y="56006"/>
                  </a:lnTo>
                  <a:lnTo>
                    <a:pt x="7339838" y="93599"/>
                  </a:lnTo>
                  <a:lnTo>
                    <a:pt x="7346823" y="136905"/>
                  </a:lnTo>
                  <a:lnTo>
                    <a:pt x="7346823" y="684276"/>
                  </a:lnTo>
                  <a:lnTo>
                    <a:pt x="7339838" y="727583"/>
                  </a:lnTo>
                  <a:lnTo>
                    <a:pt x="7320407" y="765175"/>
                  </a:lnTo>
                  <a:lnTo>
                    <a:pt x="7290816" y="794765"/>
                  </a:lnTo>
                  <a:lnTo>
                    <a:pt x="7253224" y="814197"/>
                  </a:lnTo>
                  <a:lnTo>
                    <a:pt x="7209917" y="821181"/>
                  </a:lnTo>
                  <a:lnTo>
                    <a:pt x="136893" y="821181"/>
                  </a:lnTo>
                  <a:lnTo>
                    <a:pt x="93628" y="814197"/>
                  </a:lnTo>
                  <a:lnTo>
                    <a:pt x="56047" y="794765"/>
                  </a:lnTo>
                  <a:lnTo>
                    <a:pt x="26413" y="765175"/>
                  </a:lnTo>
                  <a:lnTo>
                    <a:pt x="6978" y="727583"/>
                  </a:lnTo>
                  <a:lnTo>
                    <a:pt x="0" y="684276"/>
                  </a:lnTo>
                  <a:lnTo>
                    <a:pt x="0" y="13690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78596" y="120024"/>
            <a:ext cx="7084148" cy="721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460"/>
              </a:lnSpc>
              <a:spcBef>
                <a:spcPts val="105"/>
              </a:spcBef>
            </a:pPr>
            <a:r>
              <a:rPr sz="4650" b="0" spc="-90" dirty="0">
                <a:latin typeface="Ink Free"/>
                <a:cs typeface="Ink Free"/>
              </a:rPr>
              <a:t>O</a:t>
            </a:r>
            <a:r>
              <a:rPr sz="4650" b="0" spc="-105" dirty="0">
                <a:latin typeface="Ink Free"/>
                <a:cs typeface="Ink Free"/>
              </a:rPr>
              <a:t>n</a:t>
            </a:r>
            <a:r>
              <a:rPr sz="4650" b="0" spc="-95" dirty="0">
                <a:latin typeface="Ink Free"/>
                <a:cs typeface="Ink Free"/>
              </a:rPr>
              <a:t>l</a:t>
            </a:r>
            <a:r>
              <a:rPr sz="4650" b="0" spc="-105" dirty="0">
                <a:latin typeface="Ink Free"/>
                <a:cs typeface="Ink Free"/>
              </a:rPr>
              <a:t>in</a:t>
            </a:r>
            <a:r>
              <a:rPr sz="4650" b="0" dirty="0">
                <a:latin typeface="Ink Free"/>
                <a:cs typeface="Ink Free"/>
              </a:rPr>
              <a:t>e</a:t>
            </a:r>
            <a:r>
              <a:rPr sz="4650" b="0" spc="-245" dirty="0">
                <a:latin typeface="Ink Free"/>
                <a:cs typeface="Ink Free"/>
              </a:rPr>
              <a:t> </a:t>
            </a:r>
            <a:r>
              <a:rPr sz="4650" b="0" dirty="0">
                <a:latin typeface="Ink Free"/>
                <a:cs typeface="Ink Free"/>
              </a:rPr>
              <a:t>-</a:t>
            </a:r>
            <a:r>
              <a:rPr sz="4650" b="0" spc="-185" dirty="0">
                <a:latin typeface="Ink Free"/>
                <a:cs typeface="Ink Free"/>
              </a:rPr>
              <a:t> </a:t>
            </a:r>
            <a:r>
              <a:rPr dirty="0"/>
              <a:t>S</a:t>
            </a:r>
            <a:r>
              <a:rPr spc="-10" dirty="0"/>
              <a:t>h</a:t>
            </a:r>
            <a:r>
              <a:rPr dirty="0"/>
              <a:t>ort</a:t>
            </a:r>
            <a:r>
              <a:rPr spc="-55" dirty="0"/>
              <a:t> </a:t>
            </a:r>
            <a:r>
              <a:rPr spc="-35" dirty="0"/>
              <a:t>C</a:t>
            </a:r>
            <a:r>
              <a:rPr spc="-30" dirty="0"/>
              <a:t>ou</a:t>
            </a:r>
            <a:r>
              <a:rPr spc="-25" dirty="0"/>
              <a:t>r</a:t>
            </a:r>
            <a:r>
              <a:rPr spc="-30" dirty="0"/>
              <a:t>s</a:t>
            </a:r>
            <a:r>
              <a:rPr dirty="0"/>
              <a:t>e</a:t>
            </a:r>
            <a:r>
              <a:rPr spc="-70" dirty="0"/>
              <a:t> </a:t>
            </a:r>
            <a:r>
              <a:rPr spc="-20" dirty="0"/>
              <a:t>P</a:t>
            </a:r>
            <a:r>
              <a:rPr spc="-10" dirty="0"/>
              <a:t>r</a:t>
            </a:r>
            <a:r>
              <a:rPr spc="-20" dirty="0"/>
              <a:t>og</a:t>
            </a:r>
            <a:r>
              <a:rPr spc="-10" dirty="0"/>
              <a:t>r</a:t>
            </a:r>
            <a:r>
              <a:rPr spc="-20" dirty="0"/>
              <a:t>a</a:t>
            </a:r>
            <a:r>
              <a:rPr dirty="0"/>
              <a:t>m</a:t>
            </a:r>
            <a:endParaRPr sz="4650" dirty="0">
              <a:latin typeface="Ink Free"/>
              <a:cs typeface="Ink Free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471562" y="-76195"/>
            <a:ext cx="2165985" cy="1545590"/>
            <a:chOff x="5484876" y="155447"/>
            <a:chExt cx="2165985" cy="154559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4876" y="155447"/>
              <a:ext cx="1677924" cy="6751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22036" y="710184"/>
              <a:ext cx="2028443" cy="99060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105727" y="499368"/>
            <a:ext cx="1405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/>
                <a:ea typeface="+mn-ea"/>
                <a:cs typeface="Yu Gothic UI"/>
              </a:rPr>
              <a:t>4</a:t>
            </a:r>
            <a:r>
              <a:rPr kumimoji="0" sz="12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/>
                <a:ea typeface="+mn-ea"/>
                <a:cs typeface="Yu Gothic U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/>
                <a:ea typeface="+mn-ea"/>
                <a:cs typeface="Yu Gothic UI"/>
              </a:rPr>
              <a:t>R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/>
                <a:ea typeface="+mn-ea"/>
                <a:cs typeface="Yu Gothic UI"/>
              </a:rPr>
              <a:t>EEM</a:t>
            </a: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/>
                <a:ea typeface="+mn-ea"/>
                <a:cs typeface="Yu Gothic U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/>
                <a:ea typeface="+mn-ea"/>
                <a:cs typeface="Yu Gothic UI"/>
              </a:rPr>
              <a:t>CDP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/>
              <a:ea typeface="+mn-ea"/>
              <a:cs typeface="Yu Gothic UI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/>
                <a:ea typeface="+mn-ea"/>
                <a:cs typeface="Yu Gothic UI"/>
              </a:rPr>
              <a:t>recognised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/>
                <a:ea typeface="+mn-ea"/>
                <a:cs typeface="Yu Gothic UI"/>
              </a:rPr>
              <a:t>by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/>
                <a:ea typeface="+mn-ea"/>
                <a:cs typeface="Yu Gothic UI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/>
                <a:ea typeface="+mn-ea"/>
                <a:cs typeface="Yu Gothic UI"/>
              </a:rPr>
              <a:t>S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/>
                <a:ea typeface="+mn-ea"/>
                <a:cs typeface="Yu Gothic UI"/>
              </a:rPr>
              <a:t>uru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/>
                <a:ea typeface="+mn-ea"/>
                <a:cs typeface="Yu Gothic UI"/>
              </a:rPr>
              <a:t>h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/>
                <a:ea typeface="+mn-ea"/>
                <a:cs typeface="Yu Gothic UI"/>
              </a:rPr>
              <a:t>anjay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/>
                <a:ea typeface="+mn-ea"/>
                <a:cs typeface="Yu Gothic UI"/>
              </a:rPr>
              <a:t>a</a:t>
            </a:r>
            <a:r>
              <a:rPr kumimoji="0" sz="1200" b="1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/>
                <a:ea typeface="+mn-ea"/>
                <a:cs typeface="Yu Gothic U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/>
                <a:ea typeface="+mn-ea"/>
                <a:cs typeface="Yu Gothic UI"/>
              </a:rPr>
              <a:t>T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/>
                <a:ea typeface="+mn-ea"/>
                <a:cs typeface="Yu Gothic UI"/>
              </a:rPr>
              <a:t>en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/>
                <a:ea typeface="+mn-ea"/>
                <a:cs typeface="Yu Gothic UI"/>
              </a:rPr>
              <a:t>a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/>
                <a:ea typeface="+mn-ea"/>
                <a:cs typeface="Yu Gothic UI"/>
              </a:rPr>
              <a:t>g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/>
                <a:ea typeface="+mn-ea"/>
                <a:cs typeface="Yu Gothic UI"/>
              </a:rPr>
              <a:t>a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/>
              <a:ea typeface="+mn-ea"/>
              <a:cs typeface="Yu Gothic U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450968" y="718747"/>
            <a:ext cx="5210251" cy="3954740"/>
            <a:chOff x="4437888" y="595924"/>
            <a:chExt cx="5210251" cy="3954740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2916" y="3233928"/>
              <a:ext cx="3176016" cy="131673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7988" y="3429000"/>
              <a:ext cx="2606040" cy="74676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37888" y="2189987"/>
              <a:ext cx="3240023" cy="17251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89876" y="2633472"/>
              <a:ext cx="690372" cy="7269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78068" y="595924"/>
              <a:ext cx="1370071" cy="1505731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9494646" y="160782"/>
            <a:ext cx="2538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Meet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Our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Trainers;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k Free"/>
              <a:ea typeface="+mn-ea"/>
              <a:cs typeface="Ink Fre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67822" y="605625"/>
            <a:ext cx="23709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1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MY" sz="14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lang="en-MY" sz="14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lang="en-MY" sz="14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MY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lang="en-MY" sz="1400" b="0" i="1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MY" sz="1400" b="0" i="1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lang="en-MY" sz="14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una</a:t>
            </a:r>
            <a:r>
              <a:rPr kumimoji="0" lang="en-MY" sz="14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lang="en-MY" sz="14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MY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 Mohd Hanif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0" name="object 36">
            <a:extLst>
              <a:ext uri="{FF2B5EF4-FFF2-40B4-BE49-F238E27FC236}">
                <a16:creationId xmlns:a16="http://schemas.microsoft.com/office/drawing/2014/main" id="{E498030B-6179-DE5B-1C0F-8F13DC25618E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34437" y="5802934"/>
            <a:ext cx="1331976" cy="742187"/>
          </a:xfrm>
          <a:prstGeom prst="rect">
            <a:avLst/>
          </a:prstGeom>
        </p:spPr>
      </p:pic>
      <p:sp>
        <p:nvSpPr>
          <p:cNvPr id="7" name="object 17">
            <a:extLst>
              <a:ext uri="{FF2B5EF4-FFF2-40B4-BE49-F238E27FC236}">
                <a16:creationId xmlns:a16="http://schemas.microsoft.com/office/drawing/2014/main" id="{7B69614E-E636-7890-3626-4F3A7837A058}"/>
              </a:ext>
            </a:extLst>
          </p:cNvPr>
          <p:cNvSpPr txBox="1">
            <a:spLocks/>
          </p:cNvSpPr>
          <p:nvPr/>
        </p:nvSpPr>
        <p:spPr>
          <a:xfrm>
            <a:off x="171500" y="990840"/>
            <a:ext cx="4884496" cy="18434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400" b="1" i="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pPr marL="78105" marR="0" lvl="0" indent="0" algn="l" defTabSz="914400" rtl="0" eaLnBrk="1" fontAlgn="auto" latinLnBrk="0" hangingPunct="1">
              <a:lnSpc>
                <a:spcPts val="7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-130" normalizeH="0" baseline="0" noProof="0" dirty="0">
                <a:ln>
                  <a:noFill/>
                </a:ln>
                <a:solidFill>
                  <a:srgbClr val="528235"/>
                </a:solidFill>
                <a:effectLst/>
                <a:uLnTx/>
                <a:uFillTx/>
                <a:latin typeface="Ink Free"/>
                <a:ea typeface="+mj-ea"/>
                <a:cs typeface="Ink Free"/>
              </a:rPr>
              <a:t>Jo</a:t>
            </a:r>
            <a:r>
              <a:rPr kumimoji="0" lang="en-US" sz="4400" b="1" i="0" u="none" strike="noStrike" kern="0" cap="none" spc="-135" normalizeH="0" baseline="0" noProof="0" dirty="0">
                <a:ln>
                  <a:noFill/>
                </a:ln>
                <a:solidFill>
                  <a:srgbClr val="528235"/>
                </a:solidFill>
                <a:effectLst/>
                <a:uLnTx/>
                <a:uFillTx/>
                <a:latin typeface="Ink Free"/>
                <a:ea typeface="+mj-ea"/>
                <a:cs typeface="Ink Free"/>
              </a:rPr>
              <a:t>ur</a:t>
            </a:r>
            <a:r>
              <a:rPr kumimoji="0" lang="en-US" sz="4400" b="1" i="0" u="none" strike="noStrike" kern="0" cap="none" spc="-140" normalizeH="0" baseline="0" noProof="0" dirty="0">
                <a:ln>
                  <a:noFill/>
                </a:ln>
                <a:solidFill>
                  <a:srgbClr val="528235"/>
                </a:solidFill>
                <a:effectLst/>
                <a:uLnTx/>
                <a:uFillTx/>
                <a:latin typeface="Ink Free"/>
                <a:ea typeface="+mj-ea"/>
                <a:cs typeface="Ink Free"/>
              </a:rPr>
              <a:t>n</a:t>
            </a:r>
            <a:r>
              <a:rPr kumimoji="0" lang="en-US" sz="4400" b="1" i="0" u="none" strike="noStrike" kern="0" cap="none" spc="-130" normalizeH="0" baseline="0" noProof="0" dirty="0">
                <a:ln>
                  <a:noFill/>
                </a:ln>
                <a:solidFill>
                  <a:srgbClr val="528235"/>
                </a:solidFill>
                <a:effectLst/>
                <a:uLnTx/>
                <a:uFillTx/>
                <a:latin typeface="Ink Free"/>
                <a:ea typeface="+mj-ea"/>
                <a:cs typeface="Ink Free"/>
              </a:rPr>
              <a:t>e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528235"/>
                </a:solidFill>
                <a:effectLst/>
                <a:uLnTx/>
                <a:uFillTx/>
                <a:latin typeface="Ink Free"/>
                <a:ea typeface="+mj-ea"/>
                <a:cs typeface="Ink Free"/>
              </a:rPr>
              <a:t>y</a:t>
            </a:r>
            <a:r>
              <a:rPr kumimoji="0" lang="en-US" sz="4400" b="1" i="0" u="none" strike="noStrike" kern="0" cap="none" spc="-335" normalizeH="0" baseline="0" noProof="0" dirty="0">
                <a:ln>
                  <a:noFill/>
                </a:ln>
                <a:solidFill>
                  <a:srgbClr val="528235"/>
                </a:solidFill>
                <a:effectLst/>
                <a:uLnTx/>
                <a:uFillTx/>
                <a:latin typeface="Ink Free"/>
                <a:ea typeface="+mj-ea"/>
                <a:cs typeface="Ink Free"/>
              </a:rPr>
              <a:t> </a:t>
            </a:r>
            <a:r>
              <a:rPr kumimoji="0" lang="en-US" sz="4400" b="1" i="0" u="none" strike="noStrike" kern="0" cap="none" spc="-175" normalizeH="0" baseline="0" noProof="0" dirty="0">
                <a:ln>
                  <a:noFill/>
                </a:ln>
                <a:solidFill>
                  <a:srgbClr val="528235"/>
                </a:solidFill>
                <a:effectLst/>
                <a:uLnTx/>
                <a:uFillTx/>
                <a:latin typeface="Ink Free"/>
                <a:ea typeface="+mj-ea"/>
                <a:cs typeface="Ink Free"/>
              </a:rPr>
              <a:t>to EMGS Certification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Ink Free"/>
              <a:ea typeface="+mj-ea"/>
              <a:cs typeface="Ink Free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375CD07-E8C6-C549-74B9-4DC2BF22C7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86122" y="799358"/>
            <a:ext cx="1245011" cy="1386133"/>
          </a:xfrm>
          <a:prstGeom prst="rect">
            <a:avLst/>
          </a:prstGeom>
        </p:spPr>
      </p:pic>
      <p:sp>
        <p:nvSpPr>
          <p:cNvPr id="32" name="object 29">
            <a:extLst>
              <a:ext uri="{FF2B5EF4-FFF2-40B4-BE49-F238E27FC236}">
                <a16:creationId xmlns:a16="http://schemas.microsoft.com/office/drawing/2014/main" id="{72372BE7-C4F2-1D25-97F3-3575D3A8F4FD}"/>
              </a:ext>
            </a:extLst>
          </p:cNvPr>
          <p:cNvSpPr txBox="1"/>
          <p:nvPr/>
        </p:nvSpPr>
        <p:spPr>
          <a:xfrm>
            <a:off x="10074398" y="604613"/>
            <a:ext cx="209338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Ir. Al Khairi bin Mohd Daud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1B6739E-BA10-B7D7-E749-7455EA19B53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" t="6452" r="114" b="10448"/>
          <a:stretch/>
        </p:blipFill>
        <p:spPr>
          <a:xfrm>
            <a:off x="8264018" y="2594336"/>
            <a:ext cx="1335458" cy="1387080"/>
          </a:xfrm>
          <a:prstGeom prst="rect">
            <a:avLst/>
          </a:prstGeom>
        </p:spPr>
      </p:pic>
      <p:sp>
        <p:nvSpPr>
          <p:cNvPr id="34" name="object 29">
            <a:extLst>
              <a:ext uri="{FF2B5EF4-FFF2-40B4-BE49-F238E27FC236}">
                <a16:creationId xmlns:a16="http://schemas.microsoft.com/office/drawing/2014/main" id="{29227B6E-B845-59C2-9CA3-A2DF41836139}"/>
              </a:ext>
            </a:extLst>
          </p:cNvPr>
          <p:cNvSpPr txBox="1"/>
          <p:nvPr/>
        </p:nvSpPr>
        <p:spPr>
          <a:xfrm>
            <a:off x="8036942" y="2467889"/>
            <a:ext cx="158732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1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Ts. Masilah Bandi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29">
            <a:extLst>
              <a:ext uri="{FF2B5EF4-FFF2-40B4-BE49-F238E27FC236}">
                <a16:creationId xmlns:a16="http://schemas.microsoft.com/office/drawing/2014/main" id="{04795889-ADB7-7160-4A5A-284EBB5B354D}"/>
              </a:ext>
            </a:extLst>
          </p:cNvPr>
          <p:cNvSpPr txBox="1"/>
          <p:nvPr/>
        </p:nvSpPr>
        <p:spPr>
          <a:xfrm>
            <a:off x="9411603" y="3963051"/>
            <a:ext cx="1947898" cy="2295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1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Hishamudin Ibrahim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89E2706-E0E7-ADC7-60BB-5ABE1524829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264" y="2656249"/>
            <a:ext cx="1203658" cy="13251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5DE04DE-9B5A-CD16-B558-05F86CC149B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19460" y="2675438"/>
            <a:ext cx="1272540" cy="1289321"/>
          </a:xfrm>
          <a:prstGeom prst="rect">
            <a:avLst/>
          </a:prstGeom>
        </p:spPr>
      </p:pic>
      <p:sp>
        <p:nvSpPr>
          <p:cNvPr id="39" name="object 29">
            <a:extLst>
              <a:ext uri="{FF2B5EF4-FFF2-40B4-BE49-F238E27FC236}">
                <a16:creationId xmlns:a16="http://schemas.microsoft.com/office/drawing/2014/main" id="{BB2F2DF3-71C0-8157-858E-5DD4EDCD4FA2}"/>
              </a:ext>
            </a:extLst>
          </p:cNvPr>
          <p:cNvSpPr txBox="1"/>
          <p:nvPr/>
        </p:nvSpPr>
        <p:spPr>
          <a:xfrm>
            <a:off x="10553039" y="2424578"/>
            <a:ext cx="168863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1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Ir. Haji Ahmad Fatani 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8680" y="5029200"/>
            <a:ext cx="3655695" cy="1663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>
              <a:lnSpc>
                <a:spcPts val="1750"/>
              </a:lnSpc>
            </a:pPr>
            <a:r>
              <a:rPr sz="1800" spc="-5" dirty="0">
                <a:latin typeface="Ink Free"/>
                <a:cs typeface="Ink Free"/>
              </a:rPr>
              <a:t>Who</a:t>
            </a:r>
            <a:r>
              <a:rPr sz="1800" spc="-100" dirty="0">
                <a:latin typeface="Ink Free"/>
                <a:cs typeface="Ink Free"/>
              </a:rPr>
              <a:t> </a:t>
            </a:r>
            <a:r>
              <a:rPr sz="1800" dirty="0">
                <a:latin typeface="Ink Free"/>
                <a:cs typeface="Ink Free"/>
              </a:rPr>
              <a:t>should</a:t>
            </a:r>
            <a:r>
              <a:rPr sz="1800" spc="-100" dirty="0">
                <a:latin typeface="Ink Free"/>
                <a:cs typeface="Ink Free"/>
              </a:rPr>
              <a:t> </a:t>
            </a:r>
            <a:r>
              <a:rPr sz="1800" spc="-5" dirty="0">
                <a:latin typeface="Ink Free"/>
                <a:cs typeface="Ink Free"/>
              </a:rPr>
              <a:t>attend?</a:t>
            </a:r>
            <a:endParaRPr sz="1800">
              <a:latin typeface="Ink Free"/>
              <a:cs typeface="Ink Free"/>
            </a:endParaRPr>
          </a:p>
          <a:p>
            <a:pPr marL="79375" marR="231140">
              <a:lnSpc>
                <a:spcPct val="98900"/>
              </a:lnSpc>
              <a:spcBef>
                <a:spcPts val="265"/>
              </a:spcBef>
            </a:pPr>
            <a:r>
              <a:rPr sz="1400" spc="-5" dirty="0">
                <a:latin typeface="Ink Free"/>
                <a:cs typeface="Ink Free"/>
              </a:rPr>
              <a:t>Energy </a:t>
            </a:r>
            <a:r>
              <a:rPr sz="1400" dirty="0">
                <a:latin typeface="Ink Free"/>
                <a:cs typeface="Ink Free"/>
              </a:rPr>
              <a:t>Officers, </a:t>
            </a:r>
            <a:r>
              <a:rPr sz="1400" spc="-5" dirty="0">
                <a:latin typeface="Ink Free"/>
                <a:cs typeface="Ink Free"/>
              </a:rPr>
              <a:t>Technical </a:t>
            </a:r>
            <a:r>
              <a:rPr sz="1400" dirty="0">
                <a:latin typeface="Ink Free"/>
                <a:cs typeface="Ink Free"/>
              </a:rPr>
              <a:t>Staff, </a:t>
            </a:r>
            <a:r>
              <a:rPr sz="1400" spc="-5" dirty="0">
                <a:latin typeface="Ink Free"/>
                <a:cs typeface="Ink Free"/>
              </a:rPr>
              <a:t>Facility </a:t>
            </a:r>
            <a:r>
              <a:rPr sz="1400" dirty="0">
                <a:latin typeface="Ink Free"/>
                <a:cs typeface="Ink Free"/>
              </a:rPr>
              <a:t> Owner, </a:t>
            </a:r>
            <a:r>
              <a:rPr sz="1400" spc="-5" dirty="0">
                <a:latin typeface="Ink Free"/>
                <a:cs typeface="Ink Free"/>
              </a:rPr>
              <a:t>Engineers, Energy Professionals, </a:t>
            </a:r>
            <a:r>
              <a:rPr sz="1400" dirty="0">
                <a:latin typeface="Ink Free"/>
                <a:cs typeface="Ink Free"/>
              </a:rPr>
              <a:t> </a:t>
            </a:r>
            <a:r>
              <a:rPr sz="1400" spc="-5" dirty="0">
                <a:latin typeface="Ink Free"/>
                <a:cs typeface="Ink Free"/>
              </a:rPr>
              <a:t>Building</a:t>
            </a:r>
            <a:r>
              <a:rPr sz="1400" spc="-95" dirty="0">
                <a:latin typeface="Ink Free"/>
                <a:cs typeface="Ink Free"/>
              </a:rPr>
              <a:t> </a:t>
            </a:r>
            <a:r>
              <a:rPr sz="1400" spc="-10" dirty="0">
                <a:latin typeface="Ink Free"/>
                <a:cs typeface="Ink Free"/>
              </a:rPr>
              <a:t>Facilities</a:t>
            </a:r>
            <a:r>
              <a:rPr sz="1400" spc="-130" dirty="0">
                <a:latin typeface="Ink Free"/>
                <a:cs typeface="Ink Free"/>
              </a:rPr>
              <a:t> </a:t>
            </a:r>
            <a:r>
              <a:rPr sz="1400" dirty="0">
                <a:latin typeface="Ink Free"/>
                <a:cs typeface="Ink Free"/>
              </a:rPr>
              <a:t>Maintenance</a:t>
            </a:r>
            <a:r>
              <a:rPr sz="1400" spc="-95" dirty="0">
                <a:latin typeface="Ink Free"/>
                <a:cs typeface="Ink Free"/>
              </a:rPr>
              <a:t> </a:t>
            </a:r>
            <a:r>
              <a:rPr sz="1400" spc="-5" dirty="0">
                <a:latin typeface="Ink Free"/>
                <a:cs typeface="Ink Free"/>
              </a:rPr>
              <a:t>Personnel,</a:t>
            </a:r>
            <a:r>
              <a:rPr sz="1400" spc="-15" dirty="0">
                <a:latin typeface="Ink Free"/>
                <a:cs typeface="Ink Free"/>
              </a:rPr>
              <a:t> </a:t>
            </a:r>
            <a:r>
              <a:rPr sz="1400" dirty="0">
                <a:latin typeface="Ink Free"/>
                <a:cs typeface="Ink Free"/>
              </a:rPr>
              <a:t>and </a:t>
            </a:r>
            <a:r>
              <a:rPr sz="1400" spc="-390" dirty="0">
                <a:latin typeface="Ink Free"/>
                <a:cs typeface="Ink Free"/>
              </a:rPr>
              <a:t> </a:t>
            </a:r>
            <a:r>
              <a:rPr sz="1400" spc="-10" dirty="0">
                <a:latin typeface="Ink Free"/>
                <a:cs typeface="Ink Free"/>
              </a:rPr>
              <a:t>Individual</a:t>
            </a:r>
            <a:r>
              <a:rPr sz="1400" spc="-155" dirty="0">
                <a:latin typeface="Ink Free"/>
                <a:cs typeface="Ink Free"/>
              </a:rPr>
              <a:t> </a:t>
            </a:r>
            <a:r>
              <a:rPr sz="1400" spc="-15" dirty="0">
                <a:latin typeface="Ink Free"/>
                <a:cs typeface="Ink Free"/>
              </a:rPr>
              <a:t>who</a:t>
            </a:r>
            <a:r>
              <a:rPr sz="1400" spc="10" dirty="0">
                <a:latin typeface="Ink Free"/>
                <a:cs typeface="Ink Free"/>
              </a:rPr>
              <a:t> </a:t>
            </a:r>
            <a:r>
              <a:rPr sz="1400" dirty="0">
                <a:latin typeface="Ink Free"/>
                <a:cs typeface="Ink Free"/>
              </a:rPr>
              <a:t>are</a:t>
            </a:r>
            <a:r>
              <a:rPr sz="1400" spc="-45" dirty="0">
                <a:latin typeface="Ink Free"/>
                <a:cs typeface="Ink Free"/>
              </a:rPr>
              <a:t> </a:t>
            </a:r>
            <a:r>
              <a:rPr sz="1400" spc="-5" dirty="0">
                <a:latin typeface="Ink Free"/>
                <a:cs typeface="Ink Free"/>
              </a:rPr>
              <a:t>interested</a:t>
            </a:r>
            <a:r>
              <a:rPr sz="1400" spc="-100" dirty="0">
                <a:latin typeface="Ink Free"/>
                <a:cs typeface="Ink Free"/>
              </a:rPr>
              <a:t> </a:t>
            </a:r>
            <a:r>
              <a:rPr sz="1400" dirty="0">
                <a:latin typeface="Ink Free"/>
                <a:cs typeface="Ink Free"/>
              </a:rPr>
              <a:t>to</a:t>
            </a:r>
            <a:r>
              <a:rPr sz="1400" spc="-30" dirty="0">
                <a:latin typeface="Ink Free"/>
                <a:cs typeface="Ink Free"/>
              </a:rPr>
              <a:t> </a:t>
            </a:r>
            <a:r>
              <a:rPr sz="1400" spc="-5" dirty="0">
                <a:latin typeface="Ink Free"/>
                <a:cs typeface="Ink Free"/>
              </a:rPr>
              <a:t>learn</a:t>
            </a:r>
            <a:r>
              <a:rPr sz="1400" spc="-50" dirty="0">
                <a:latin typeface="Ink Free"/>
                <a:cs typeface="Ink Free"/>
              </a:rPr>
              <a:t> </a:t>
            </a:r>
            <a:r>
              <a:rPr sz="1400" spc="-5" dirty="0">
                <a:latin typeface="Ink Free"/>
                <a:cs typeface="Ink Free"/>
              </a:rPr>
              <a:t>about </a:t>
            </a:r>
            <a:r>
              <a:rPr sz="1400" spc="-390" dirty="0">
                <a:latin typeface="Ink Free"/>
                <a:cs typeface="Ink Free"/>
              </a:rPr>
              <a:t> </a:t>
            </a:r>
            <a:r>
              <a:rPr sz="1400" spc="-10" dirty="0">
                <a:latin typeface="Ink Free"/>
                <a:cs typeface="Ink Free"/>
              </a:rPr>
              <a:t>b</a:t>
            </a:r>
            <a:r>
              <a:rPr sz="1400" dirty="0">
                <a:latin typeface="Ink Free"/>
                <a:cs typeface="Ink Free"/>
              </a:rPr>
              <a:t>as</a:t>
            </a:r>
            <a:r>
              <a:rPr sz="1400" spc="5" dirty="0">
                <a:latin typeface="Ink Free"/>
                <a:cs typeface="Ink Free"/>
              </a:rPr>
              <a:t>i</a:t>
            </a:r>
            <a:r>
              <a:rPr sz="1400" dirty="0">
                <a:latin typeface="Ink Free"/>
                <a:cs typeface="Ink Free"/>
              </a:rPr>
              <a:t>c</a:t>
            </a:r>
            <a:r>
              <a:rPr sz="1400" spc="-50" dirty="0">
                <a:latin typeface="Ink Free"/>
                <a:cs typeface="Ink Free"/>
              </a:rPr>
              <a:t> </a:t>
            </a:r>
            <a:r>
              <a:rPr sz="1400" dirty="0">
                <a:latin typeface="Ink Free"/>
                <a:cs typeface="Ink Free"/>
              </a:rPr>
              <a:t>en</a:t>
            </a:r>
            <a:r>
              <a:rPr sz="1400" spc="-5" dirty="0">
                <a:latin typeface="Ink Free"/>
                <a:cs typeface="Ink Free"/>
              </a:rPr>
              <a:t>e</a:t>
            </a:r>
            <a:r>
              <a:rPr sz="1400" spc="-10" dirty="0">
                <a:latin typeface="Ink Free"/>
                <a:cs typeface="Ink Free"/>
              </a:rPr>
              <a:t>rg</a:t>
            </a:r>
            <a:r>
              <a:rPr sz="1400" dirty="0">
                <a:latin typeface="Ink Free"/>
                <a:cs typeface="Ink Free"/>
              </a:rPr>
              <a:t>y</a:t>
            </a:r>
            <a:r>
              <a:rPr sz="1400" spc="-30" dirty="0">
                <a:latin typeface="Ink Free"/>
                <a:cs typeface="Ink Free"/>
              </a:rPr>
              <a:t> </a:t>
            </a:r>
            <a:r>
              <a:rPr sz="1400" dirty="0">
                <a:latin typeface="Ink Free"/>
                <a:cs typeface="Ink Free"/>
              </a:rPr>
              <a:t>aud</a:t>
            </a:r>
            <a:r>
              <a:rPr sz="1400" spc="5" dirty="0">
                <a:latin typeface="Ink Free"/>
                <a:cs typeface="Ink Free"/>
              </a:rPr>
              <a:t>i</a:t>
            </a:r>
            <a:r>
              <a:rPr sz="1400" dirty="0">
                <a:latin typeface="Ink Free"/>
                <a:cs typeface="Ink Free"/>
              </a:rPr>
              <a:t>t</a:t>
            </a:r>
            <a:r>
              <a:rPr sz="1400" spc="-100" dirty="0">
                <a:latin typeface="Ink Free"/>
                <a:cs typeface="Ink Free"/>
              </a:rPr>
              <a:t> </a:t>
            </a:r>
            <a:r>
              <a:rPr sz="1400" dirty="0">
                <a:latin typeface="Ink Free"/>
                <a:cs typeface="Ink Free"/>
              </a:rPr>
              <a:t>are</a:t>
            </a:r>
            <a:r>
              <a:rPr sz="1400" spc="-40" dirty="0">
                <a:latin typeface="Ink Free"/>
                <a:cs typeface="Ink Free"/>
              </a:rPr>
              <a:t> </a:t>
            </a:r>
            <a:r>
              <a:rPr sz="1400" dirty="0">
                <a:latin typeface="Ink Free"/>
                <a:cs typeface="Ink Free"/>
              </a:rPr>
              <a:t>en</a:t>
            </a:r>
            <a:r>
              <a:rPr sz="1400" spc="-10" dirty="0">
                <a:latin typeface="Ink Free"/>
                <a:cs typeface="Ink Free"/>
              </a:rPr>
              <a:t>c</a:t>
            </a:r>
            <a:r>
              <a:rPr sz="1400" dirty="0">
                <a:latin typeface="Ink Free"/>
                <a:cs typeface="Ink Free"/>
              </a:rPr>
              <a:t>o</a:t>
            </a:r>
            <a:r>
              <a:rPr sz="1400" spc="-10" dirty="0">
                <a:latin typeface="Ink Free"/>
                <a:cs typeface="Ink Free"/>
              </a:rPr>
              <a:t>ur</a:t>
            </a:r>
            <a:r>
              <a:rPr sz="1400" dirty="0">
                <a:latin typeface="Ink Free"/>
                <a:cs typeface="Ink Free"/>
              </a:rPr>
              <a:t>ag</a:t>
            </a:r>
            <a:r>
              <a:rPr sz="1400" spc="-10" dirty="0">
                <a:latin typeface="Ink Free"/>
                <a:cs typeface="Ink Free"/>
              </a:rPr>
              <a:t>e</a:t>
            </a:r>
            <a:r>
              <a:rPr sz="1400" dirty="0">
                <a:latin typeface="Ink Free"/>
                <a:cs typeface="Ink Free"/>
              </a:rPr>
              <a:t>d</a:t>
            </a:r>
            <a:r>
              <a:rPr sz="1400" spc="-85" dirty="0">
                <a:latin typeface="Ink Free"/>
                <a:cs typeface="Ink Free"/>
              </a:rPr>
              <a:t> </a:t>
            </a:r>
            <a:r>
              <a:rPr sz="1400" dirty="0">
                <a:latin typeface="Ink Free"/>
                <a:cs typeface="Ink Free"/>
              </a:rPr>
              <a:t>to</a:t>
            </a:r>
            <a:r>
              <a:rPr sz="1400" spc="-55" dirty="0">
                <a:latin typeface="Ink Free"/>
                <a:cs typeface="Ink Free"/>
              </a:rPr>
              <a:t> </a:t>
            </a:r>
            <a:r>
              <a:rPr sz="1400" dirty="0">
                <a:latin typeface="Ink Free"/>
                <a:cs typeface="Ink Free"/>
              </a:rPr>
              <a:t>attend  the</a:t>
            </a:r>
            <a:r>
              <a:rPr sz="1400" spc="-100" dirty="0">
                <a:latin typeface="Ink Free"/>
                <a:cs typeface="Ink Free"/>
              </a:rPr>
              <a:t> </a:t>
            </a:r>
            <a:r>
              <a:rPr sz="1400" spc="-5" dirty="0">
                <a:latin typeface="Ink Free"/>
                <a:cs typeface="Ink Free"/>
              </a:rPr>
              <a:t>c</a:t>
            </a:r>
            <a:r>
              <a:rPr sz="1400" dirty="0">
                <a:latin typeface="Ink Free"/>
                <a:cs typeface="Ink Free"/>
              </a:rPr>
              <a:t>o</a:t>
            </a:r>
            <a:r>
              <a:rPr sz="1400" spc="-10" dirty="0">
                <a:latin typeface="Ink Free"/>
                <a:cs typeface="Ink Free"/>
              </a:rPr>
              <a:t>ur</a:t>
            </a:r>
            <a:r>
              <a:rPr sz="1400" dirty="0">
                <a:latin typeface="Ink Free"/>
                <a:cs typeface="Ink Free"/>
              </a:rPr>
              <a:t>s</a:t>
            </a:r>
            <a:r>
              <a:rPr sz="1400" spc="-5" dirty="0">
                <a:latin typeface="Ink Free"/>
                <a:cs typeface="Ink Free"/>
              </a:rPr>
              <a:t>e</a:t>
            </a:r>
            <a:r>
              <a:rPr sz="1400" dirty="0">
                <a:latin typeface="Ink Free"/>
                <a:cs typeface="Ink Free"/>
              </a:rPr>
              <a:t>.</a:t>
            </a:r>
            <a:endParaRPr sz="1400">
              <a:latin typeface="Ink Free"/>
              <a:cs typeface="Ink Fre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7904" y="160731"/>
            <a:ext cx="17564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Ink Free"/>
                <a:cs typeface="Ink Free"/>
              </a:rPr>
              <a:t>Brought</a:t>
            </a:r>
            <a:r>
              <a:rPr sz="1800" spc="-95" dirty="0">
                <a:latin typeface="Ink Free"/>
                <a:cs typeface="Ink Free"/>
              </a:rPr>
              <a:t> </a:t>
            </a:r>
            <a:r>
              <a:rPr sz="1800" spc="-5" dirty="0">
                <a:latin typeface="Ink Free"/>
                <a:cs typeface="Ink Free"/>
              </a:rPr>
              <a:t>to</a:t>
            </a:r>
            <a:r>
              <a:rPr sz="1800" spc="-95" dirty="0">
                <a:latin typeface="Ink Free"/>
                <a:cs typeface="Ink Free"/>
              </a:rPr>
              <a:t> </a:t>
            </a:r>
            <a:r>
              <a:rPr sz="1800" dirty="0">
                <a:latin typeface="Ink Free"/>
                <a:cs typeface="Ink Free"/>
              </a:rPr>
              <a:t>you</a:t>
            </a:r>
            <a:r>
              <a:rPr sz="1800" spc="-90" dirty="0">
                <a:latin typeface="Ink Free"/>
                <a:cs typeface="Ink Free"/>
              </a:rPr>
              <a:t> </a:t>
            </a:r>
            <a:r>
              <a:rPr sz="1800" spc="-5" dirty="0">
                <a:latin typeface="Ink Free"/>
                <a:cs typeface="Ink Free"/>
              </a:rPr>
              <a:t>by</a:t>
            </a:r>
            <a:endParaRPr sz="1800" dirty="0">
              <a:latin typeface="Ink Free"/>
              <a:cs typeface="Ink Fre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00">
              <a:lnSpc>
                <a:spcPts val="3665"/>
              </a:lnSpc>
              <a:spcBef>
                <a:spcPts val="105"/>
              </a:spcBef>
            </a:pPr>
            <a:r>
              <a:rPr spc="145" dirty="0"/>
              <a:t>ONLINE</a:t>
            </a:r>
            <a:r>
              <a:rPr spc="100" dirty="0"/>
              <a:t> </a:t>
            </a:r>
            <a:r>
              <a:rPr spc="70" dirty="0"/>
              <a:t>SHORT</a:t>
            </a:r>
            <a:r>
              <a:rPr spc="50" dirty="0"/>
              <a:t> </a:t>
            </a:r>
            <a:r>
              <a:rPr spc="125" dirty="0"/>
              <a:t>COURSE</a:t>
            </a:r>
            <a:r>
              <a:rPr spc="5" dirty="0"/>
              <a:t> </a:t>
            </a:r>
            <a:r>
              <a:rPr spc="105" dirty="0"/>
              <a:t>PROGRAM</a:t>
            </a:r>
          </a:p>
          <a:p>
            <a:pPr marL="1875789">
              <a:lnSpc>
                <a:spcPts val="6305"/>
              </a:lnSpc>
              <a:tabLst>
                <a:tab pos="4306570" algn="l"/>
              </a:tabLst>
            </a:pPr>
            <a:r>
              <a:rPr sz="5400" spc="260" dirty="0">
                <a:latin typeface="Georgia"/>
                <a:cs typeface="Georgia"/>
              </a:rPr>
              <a:t>BASIC	</a:t>
            </a:r>
            <a:r>
              <a:rPr sz="5400" spc="220" dirty="0">
                <a:latin typeface="Georgia"/>
                <a:cs typeface="Georgia"/>
              </a:rPr>
              <a:t>ENERGY</a:t>
            </a:r>
            <a:r>
              <a:rPr sz="5400" spc="575" dirty="0">
                <a:latin typeface="Georgia"/>
                <a:cs typeface="Georgia"/>
              </a:rPr>
              <a:t> </a:t>
            </a:r>
            <a:r>
              <a:rPr sz="5400" spc="210" dirty="0">
                <a:latin typeface="Georgia"/>
                <a:cs typeface="Georgia"/>
              </a:rPr>
              <a:t>AUDIT</a:t>
            </a:r>
            <a:endParaRPr sz="54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7697" y="1686029"/>
            <a:ext cx="7890509" cy="102184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915790" y="1884375"/>
            <a:ext cx="5304410" cy="5648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2360"/>
              </a:lnSpc>
              <a:spcBef>
                <a:spcPts val="105"/>
              </a:spcBef>
              <a:tabLst>
                <a:tab pos="1595755" algn="l"/>
              </a:tabLst>
            </a:pPr>
            <a:r>
              <a:rPr lang="en-MY" sz="2400" i="1" spc="70">
                <a:latin typeface="Georgia"/>
                <a:cs typeface="Georgia"/>
              </a:rPr>
              <a:t>23</a:t>
            </a:r>
            <a:r>
              <a:rPr lang="en-MY" sz="2400" i="1" spc="70" baseline="30000">
                <a:latin typeface="Georgia"/>
                <a:cs typeface="Georgia"/>
              </a:rPr>
              <a:t>rd</a:t>
            </a:r>
            <a:r>
              <a:rPr lang="en-MY" sz="2400" i="1" spc="70">
                <a:latin typeface="Georgia"/>
                <a:cs typeface="Georgia"/>
              </a:rPr>
              <a:t> August </a:t>
            </a:r>
            <a:r>
              <a:rPr lang="en-MY" sz="2400" i="1" spc="70" dirty="0">
                <a:latin typeface="Georgia"/>
                <a:cs typeface="Georgia"/>
              </a:rPr>
              <a:t>2023</a:t>
            </a:r>
            <a:r>
              <a:rPr i="1" spc="70" dirty="0">
                <a:latin typeface="Georgia"/>
                <a:cs typeface="Georgia"/>
              </a:rPr>
              <a:t>(</a:t>
            </a:r>
            <a:r>
              <a:rPr i="1" dirty="0">
                <a:latin typeface="Georgia"/>
                <a:cs typeface="Georgia"/>
              </a:rPr>
              <a:t>4</a:t>
            </a:r>
            <a:r>
              <a:rPr i="1" spc="40" dirty="0">
                <a:latin typeface="Georgia"/>
                <a:cs typeface="Georgia"/>
              </a:rPr>
              <a:t> </a:t>
            </a:r>
            <a:r>
              <a:rPr i="1" spc="55" dirty="0">
                <a:latin typeface="Georgia"/>
                <a:cs typeface="Georgia"/>
              </a:rPr>
              <a:t>hours</a:t>
            </a:r>
            <a:r>
              <a:rPr i="1" spc="240" dirty="0">
                <a:latin typeface="Georgia"/>
                <a:cs typeface="Georgia"/>
              </a:rPr>
              <a:t> </a:t>
            </a:r>
            <a:r>
              <a:rPr i="1" spc="45" dirty="0">
                <a:latin typeface="Georgia"/>
                <a:cs typeface="Georgia"/>
              </a:rPr>
              <a:t>online</a:t>
            </a:r>
            <a:r>
              <a:rPr i="1" spc="245" dirty="0">
                <a:latin typeface="Georgia"/>
                <a:cs typeface="Georgia"/>
              </a:rPr>
              <a:t> </a:t>
            </a:r>
            <a:r>
              <a:rPr i="1" spc="35" dirty="0">
                <a:latin typeface="Georgia"/>
                <a:cs typeface="Georgia"/>
              </a:rPr>
              <a:t>class)</a:t>
            </a:r>
            <a:endParaRPr dirty="0">
              <a:latin typeface="Georgia"/>
              <a:cs typeface="Georgia"/>
            </a:endParaRPr>
          </a:p>
          <a:p>
            <a:pPr marL="38100">
              <a:lnSpc>
                <a:spcPts val="1939"/>
              </a:lnSpc>
            </a:pPr>
            <a:r>
              <a:rPr i="1" spc="-20" dirty="0">
                <a:latin typeface="Georgia"/>
                <a:cs typeface="Georgia"/>
              </a:rPr>
              <a:t>RM106</a:t>
            </a:r>
            <a:r>
              <a:rPr i="1" spc="-70" dirty="0">
                <a:latin typeface="Georgia"/>
                <a:cs typeface="Georgia"/>
              </a:rPr>
              <a:t> </a:t>
            </a:r>
            <a:r>
              <a:rPr i="1" spc="40" dirty="0">
                <a:latin typeface="Georgia"/>
                <a:cs typeface="Georgia"/>
              </a:rPr>
              <a:t>per</a:t>
            </a:r>
            <a:r>
              <a:rPr i="1" spc="80" dirty="0">
                <a:latin typeface="Georgia"/>
                <a:cs typeface="Georgia"/>
              </a:rPr>
              <a:t> </a:t>
            </a:r>
            <a:r>
              <a:rPr i="1" spc="45" dirty="0">
                <a:latin typeface="Georgia"/>
                <a:cs typeface="Georgia"/>
              </a:rPr>
              <a:t>person</a:t>
            </a:r>
            <a:r>
              <a:rPr i="1" spc="125" dirty="0">
                <a:latin typeface="Georgia"/>
                <a:cs typeface="Georgia"/>
              </a:rPr>
              <a:t> </a:t>
            </a:r>
            <a:r>
              <a:rPr i="1" spc="70" dirty="0">
                <a:latin typeface="Georgia"/>
                <a:cs typeface="Georgia"/>
              </a:rPr>
              <a:t>(</a:t>
            </a:r>
            <a:r>
              <a:rPr lang="en-MY" i="1" spc="70" dirty="0">
                <a:latin typeface="Georgia"/>
                <a:cs typeface="Georgia"/>
              </a:rPr>
              <a:t>I</a:t>
            </a:r>
            <a:r>
              <a:rPr i="1" spc="70" dirty="0" err="1">
                <a:latin typeface="Georgia"/>
                <a:cs typeface="Georgia"/>
              </a:rPr>
              <a:t>nclude</a:t>
            </a:r>
            <a:r>
              <a:rPr i="1" spc="180" dirty="0">
                <a:latin typeface="Georgia"/>
                <a:cs typeface="Georgia"/>
              </a:rPr>
              <a:t> </a:t>
            </a:r>
            <a:r>
              <a:rPr i="1" spc="-5" dirty="0">
                <a:latin typeface="Georgia"/>
                <a:cs typeface="Georgia"/>
              </a:rPr>
              <a:t>6%</a:t>
            </a:r>
            <a:r>
              <a:rPr i="1" spc="-15" dirty="0">
                <a:latin typeface="Georgia"/>
                <a:cs typeface="Georgia"/>
              </a:rPr>
              <a:t> </a:t>
            </a:r>
            <a:r>
              <a:rPr lang="en-MY" i="1" spc="45" dirty="0">
                <a:latin typeface="Georgia"/>
                <a:cs typeface="Georgia"/>
              </a:rPr>
              <a:t>SST</a:t>
            </a:r>
            <a:r>
              <a:rPr i="1" spc="45" dirty="0">
                <a:latin typeface="Georgia"/>
                <a:cs typeface="Georgia"/>
              </a:rPr>
              <a:t>)</a:t>
            </a:r>
            <a:endParaRPr dirty="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3329" y="1884375"/>
            <a:ext cx="6406070" cy="4885229"/>
            <a:chOff x="223329" y="1884375"/>
            <a:chExt cx="6406070" cy="488522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4083" y="5631178"/>
              <a:ext cx="1117091" cy="113842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82539" y="4910327"/>
              <a:ext cx="1546860" cy="8336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329" y="1884375"/>
              <a:ext cx="2872739" cy="95316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1262" y="2471390"/>
            <a:ext cx="200281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 err="1">
                <a:latin typeface="Segoe Print"/>
                <a:cs typeface="Segoe Print"/>
              </a:rPr>
              <a:t>Hishamuddin</a:t>
            </a:r>
            <a:r>
              <a:rPr sz="1400" b="1" spc="-135" dirty="0">
                <a:latin typeface="Segoe Print"/>
                <a:cs typeface="Segoe Print"/>
              </a:rPr>
              <a:t> </a:t>
            </a:r>
            <a:r>
              <a:rPr sz="1400" b="1" dirty="0">
                <a:latin typeface="Segoe Print"/>
                <a:cs typeface="Segoe Print"/>
              </a:rPr>
              <a:t>Ibrahim</a:t>
            </a:r>
            <a:endParaRPr sz="1400" dirty="0">
              <a:latin typeface="Segoe Print"/>
              <a:cs typeface="Segoe Prin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51311" y="2465826"/>
            <a:ext cx="11391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Segoe Print"/>
                <a:cs typeface="Segoe Print"/>
              </a:rPr>
              <a:t>Mr.</a:t>
            </a:r>
            <a:r>
              <a:rPr sz="1400" b="1" spc="-90" dirty="0">
                <a:latin typeface="Segoe Print"/>
                <a:cs typeface="Segoe Print"/>
              </a:rPr>
              <a:t> </a:t>
            </a:r>
            <a:r>
              <a:rPr sz="1400" b="1" spc="-15" dirty="0">
                <a:latin typeface="Segoe Print"/>
                <a:cs typeface="Segoe Print"/>
              </a:rPr>
              <a:t>Hafiz</a:t>
            </a:r>
            <a:r>
              <a:rPr sz="1400" b="1" spc="-35" dirty="0">
                <a:latin typeface="Segoe Print"/>
                <a:cs typeface="Segoe Print"/>
              </a:rPr>
              <a:t> </a:t>
            </a:r>
            <a:r>
              <a:rPr sz="1400" b="1" spc="-10" dirty="0">
                <a:latin typeface="Segoe Print"/>
                <a:cs typeface="Segoe Print"/>
              </a:rPr>
              <a:t>Isa</a:t>
            </a:r>
            <a:endParaRPr sz="1400" dirty="0">
              <a:latin typeface="Segoe Print"/>
              <a:cs typeface="Segoe Prin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3822" y="1960042"/>
            <a:ext cx="2557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Ink Free"/>
                <a:cs typeface="Ink Free"/>
              </a:rPr>
              <a:t>Meet</a:t>
            </a:r>
            <a:r>
              <a:rPr sz="2800" spc="-110" dirty="0">
                <a:latin typeface="Ink Free"/>
                <a:cs typeface="Ink Free"/>
              </a:rPr>
              <a:t> </a:t>
            </a:r>
            <a:r>
              <a:rPr sz="2800" spc="-5" dirty="0">
                <a:latin typeface="Ink Free"/>
                <a:cs typeface="Ink Free"/>
              </a:rPr>
              <a:t>the</a:t>
            </a:r>
            <a:r>
              <a:rPr sz="2800" spc="-135" dirty="0">
                <a:latin typeface="Ink Free"/>
                <a:cs typeface="Ink Free"/>
              </a:rPr>
              <a:t> </a:t>
            </a:r>
            <a:r>
              <a:rPr sz="2800" spc="-5" dirty="0">
                <a:latin typeface="Ink Free"/>
                <a:cs typeface="Ink Free"/>
              </a:rPr>
              <a:t>Expert</a:t>
            </a:r>
            <a:endParaRPr sz="2800" dirty="0">
              <a:latin typeface="Ink Free"/>
              <a:cs typeface="Ink Free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9118" y="542544"/>
            <a:ext cx="3328684" cy="3882616"/>
            <a:chOff x="109118" y="542544"/>
            <a:chExt cx="3328684" cy="3882616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118" y="2506082"/>
              <a:ext cx="1509105" cy="18177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015" y="542544"/>
              <a:ext cx="1885188" cy="10530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0941" y="2510254"/>
              <a:ext cx="1546861" cy="1914906"/>
            </a:xfrm>
            <a:prstGeom prst="rect">
              <a:avLst/>
            </a:prstGeom>
          </p:spPr>
        </p:pic>
      </p:grpSp>
      <p:pic>
        <p:nvPicPr>
          <p:cNvPr id="19" name="object 27">
            <a:extLst>
              <a:ext uri="{FF2B5EF4-FFF2-40B4-BE49-F238E27FC236}">
                <a16:creationId xmlns:a16="http://schemas.microsoft.com/office/drawing/2014/main" id="{D25DE3D3-B240-22D5-1589-64A30D4147BB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534" y="4272476"/>
            <a:ext cx="1546860" cy="191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E9D959-9F9E-C950-8A9B-D7187F02F9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3364" y="4355985"/>
            <a:ext cx="1584592" cy="1605488"/>
          </a:xfrm>
          <a:prstGeom prst="rect">
            <a:avLst/>
          </a:prstGeom>
        </p:spPr>
      </p:pic>
      <p:sp>
        <p:nvSpPr>
          <p:cNvPr id="23" name="object 29">
            <a:extLst>
              <a:ext uri="{FF2B5EF4-FFF2-40B4-BE49-F238E27FC236}">
                <a16:creationId xmlns:a16="http://schemas.microsoft.com/office/drawing/2014/main" id="{5211CAEE-336B-AB0D-9452-47144ACD3A6F}"/>
              </a:ext>
            </a:extLst>
          </p:cNvPr>
          <p:cNvSpPr txBox="1"/>
          <p:nvPr/>
        </p:nvSpPr>
        <p:spPr>
          <a:xfrm>
            <a:off x="1798841" y="4337783"/>
            <a:ext cx="168863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1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Ir. Haji Ahmad Fatani 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9">
            <a:extLst>
              <a:ext uri="{FF2B5EF4-FFF2-40B4-BE49-F238E27FC236}">
                <a16:creationId xmlns:a16="http://schemas.microsoft.com/office/drawing/2014/main" id="{689160AD-A6A1-E510-FAA6-ECBA19D6A8C8}"/>
              </a:ext>
            </a:extLst>
          </p:cNvPr>
          <p:cNvSpPr txBox="1"/>
          <p:nvPr/>
        </p:nvSpPr>
        <p:spPr>
          <a:xfrm>
            <a:off x="224065" y="4276131"/>
            <a:ext cx="15091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1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MY" sz="14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lang="en-MY" sz="14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lang="en-MY" sz="14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MY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lang="en-MY" sz="1400" b="0" i="1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MY" sz="1400" b="0" i="1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lang="en-MY" sz="14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una</a:t>
            </a:r>
            <a:r>
              <a:rPr kumimoji="0" lang="en-MY" sz="14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lang="en-MY" sz="14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MY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 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479" y="102234"/>
            <a:ext cx="6094095" cy="16319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25"/>
              </a:spcBef>
            </a:pPr>
            <a:r>
              <a:rPr sz="3200" b="0" dirty="0">
                <a:latin typeface="Ink Free"/>
                <a:cs typeface="Ink Free"/>
              </a:rPr>
              <a:t>Online Short Course Program </a:t>
            </a:r>
            <a:r>
              <a:rPr sz="3200" b="0" spc="5" dirty="0">
                <a:latin typeface="Ink Free"/>
                <a:cs typeface="Ink Free"/>
              </a:rPr>
              <a:t> </a:t>
            </a:r>
            <a:r>
              <a:rPr i="1" spc="-50" dirty="0">
                <a:latin typeface="Arial"/>
                <a:cs typeface="Arial"/>
              </a:rPr>
              <a:t>BA</a:t>
            </a:r>
            <a:r>
              <a:rPr i="1" spc="-65" dirty="0">
                <a:latin typeface="Arial"/>
                <a:cs typeface="Arial"/>
              </a:rPr>
              <a:t>SI</a:t>
            </a:r>
            <a:r>
              <a:rPr i="1" spc="-5" dirty="0">
                <a:latin typeface="Arial"/>
                <a:cs typeface="Arial"/>
              </a:rPr>
              <a:t>C</a:t>
            </a:r>
            <a:r>
              <a:rPr i="1" spc="-195" dirty="0">
                <a:latin typeface="Arial"/>
                <a:cs typeface="Arial"/>
              </a:rPr>
              <a:t> </a:t>
            </a:r>
            <a:r>
              <a:rPr spc="-75" dirty="0"/>
              <a:t>MEASURE</a:t>
            </a:r>
            <a:r>
              <a:rPr spc="-70" dirty="0"/>
              <a:t>M</a:t>
            </a:r>
            <a:r>
              <a:rPr spc="-100" dirty="0"/>
              <a:t>E</a:t>
            </a:r>
            <a:r>
              <a:rPr spc="-65" dirty="0"/>
              <a:t>N</a:t>
            </a:r>
            <a:r>
              <a:rPr dirty="0"/>
              <a:t>T</a:t>
            </a:r>
            <a:r>
              <a:rPr spc="-260" dirty="0"/>
              <a:t> </a:t>
            </a:r>
            <a:r>
              <a:rPr spc="-25" dirty="0"/>
              <a:t>AN</a:t>
            </a:r>
            <a:r>
              <a:rPr spc="-5" dirty="0"/>
              <a:t>D  </a:t>
            </a:r>
            <a:r>
              <a:rPr spc="-65" dirty="0"/>
              <a:t>VE</a:t>
            </a:r>
            <a:r>
              <a:rPr spc="-60" dirty="0"/>
              <a:t>R</a:t>
            </a:r>
            <a:r>
              <a:rPr spc="-65" dirty="0"/>
              <a:t>IFI</a:t>
            </a:r>
            <a:r>
              <a:rPr spc="-60" dirty="0"/>
              <a:t>CA</a:t>
            </a:r>
            <a:r>
              <a:rPr spc="-65" dirty="0"/>
              <a:t>TIO</a:t>
            </a:r>
            <a:r>
              <a:rPr spc="-5" dirty="0"/>
              <a:t>N</a:t>
            </a:r>
            <a:r>
              <a:rPr spc="-204" dirty="0"/>
              <a:t> </a:t>
            </a:r>
            <a:r>
              <a:rPr dirty="0"/>
              <a:t>(M&amp;V)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091" y="1784604"/>
            <a:ext cx="7042404" cy="11003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2227" y="1855831"/>
            <a:ext cx="6812973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1" u="none" strike="noStrike" kern="1200" cap="none" spc="20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lang="en-MY" sz="2500" b="0" i="1" u="none" strike="noStrike" kern="1200" cap="none" spc="20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4</a:t>
            </a:r>
            <a:r>
              <a:rPr kumimoji="0" lang="en-MY" sz="2500" b="0" i="1" u="none" strike="noStrike" kern="1200" cap="none" spc="204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</a:t>
            </a:r>
            <a:r>
              <a:rPr kumimoji="0" lang="en-MY" sz="2500" b="0" i="1" u="none" strike="noStrike" kern="1200" cap="none" spc="20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December 2023</a:t>
            </a:r>
            <a:r>
              <a:rPr kumimoji="0" sz="2500" b="0" i="1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(4</a:t>
            </a:r>
            <a:r>
              <a:rPr kumimoji="0" sz="2500" b="0" i="1" u="none" strike="noStrike" kern="1200" cap="none" spc="2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500" b="0" i="1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hours</a:t>
            </a:r>
            <a:r>
              <a:rPr kumimoji="0" sz="2500" b="0" i="1" u="none" strike="noStrike" kern="1200" cap="none" spc="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500" b="0" i="1" u="none" strike="noStrike" kern="120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online</a:t>
            </a:r>
            <a:r>
              <a:rPr kumimoji="0" lang="en-MY" sz="2500" b="0" i="1" u="none" strike="noStrike" kern="120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class)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5857" y="2212540"/>
            <a:ext cx="51892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1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RM106</a:t>
            </a:r>
            <a:r>
              <a:rPr kumimoji="0" sz="2500" b="0" i="1" u="none" strike="noStrike" kern="120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500" b="0" i="1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per</a:t>
            </a:r>
            <a:r>
              <a:rPr kumimoji="0" sz="2500" b="0" i="1" u="none" strike="noStrike" kern="1200" cap="none" spc="2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500" b="0" i="1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person</a:t>
            </a:r>
            <a:r>
              <a:rPr kumimoji="0" sz="2500" b="0" i="1" u="none" strike="noStrike" kern="1200" cap="none" spc="2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500" b="0" i="1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(</a:t>
            </a:r>
            <a:r>
              <a:rPr kumimoji="0" lang="en-MY" sz="2500" b="0" i="1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</a:t>
            </a:r>
            <a:r>
              <a:rPr kumimoji="0" sz="2500" b="0" i="1" u="none" strike="noStrike" kern="1200" cap="none" spc="7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nclude</a:t>
            </a:r>
            <a:r>
              <a:rPr kumimoji="0" sz="2500" b="0" i="1" u="none" strike="noStrike" kern="1200" cap="none" spc="3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500" b="0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6%</a:t>
            </a:r>
            <a:r>
              <a:rPr kumimoji="0" sz="2500" b="0" i="1" u="none" strike="noStrike" kern="120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2500" b="0" i="1" u="none" strike="noStrike" kern="120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sst)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3" y="4971286"/>
            <a:ext cx="3596640" cy="183794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067800" y="102234"/>
            <a:ext cx="2030095" cy="368935"/>
          </a:xfrm>
          <a:prstGeom prst="rect">
            <a:avLst/>
          </a:prstGeom>
          <a:solidFill>
            <a:srgbClr val="44526A"/>
          </a:solidFill>
        </p:spPr>
        <p:txBody>
          <a:bodyPr vert="horz" wrap="square" lIns="0" tIns="22225" rIns="0" bIns="0" rtlCol="0">
            <a:spAutoFit/>
          </a:bodyPr>
          <a:lstStyle/>
          <a:p>
            <a:pPr marL="128905" marR="0" lvl="0" indent="0" algn="l" defTabSz="914400" rtl="0" eaLnBrk="1" fontAlgn="auto" latinLnBrk="0" hangingPunct="1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eet</a:t>
            </a:r>
            <a:r>
              <a:rPr kumimoji="0" sz="1800" b="1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Our</a:t>
            </a:r>
            <a:r>
              <a:rPr kumimoji="0" sz="1800" b="1" i="0" u="none" strike="noStrike" kern="120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091" y="4753292"/>
            <a:ext cx="2843530" cy="164592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Who</a:t>
            </a:r>
            <a:r>
              <a:rPr kumimoji="0" sz="18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should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a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tend?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k Free"/>
              <a:ea typeface="+mn-ea"/>
              <a:cs typeface="Ink Free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u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</a:t>
            </a:r>
            <a:r>
              <a:rPr kumimoji="0" sz="12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</a:t>
            </a:r>
            <a:r>
              <a:rPr kumimoji="0" sz="1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</a:t>
            </a:r>
            <a:r>
              <a:rPr kumimoji="0" sz="12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1200" cap="none" spc="-40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ea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,</a:t>
            </a:r>
            <a:r>
              <a:rPr kumimoji="0" sz="12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ne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g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  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ana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g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</a:t>
            </a:r>
            <a:r>
              <a:rPr kumimoji="0" sz="12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/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ne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g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</a:t>
            </a:r>
            <a:r>
              <a:rPr kumimoji="0" sz="12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on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u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ts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,</a:t>
            </a:r>
            <a:r>
              <a:rPr kumimoji="0" sz="12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1200" cap="none" spc="-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ech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</a:t>
            </a:r>
            <a:r>
              <a:rPr kumimoji="0" sz="1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 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Staff,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Energy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Service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Companies’ 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staff,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Energy</a:t>
            </a:r>
            <a:r>
              <a:rPr kumimoji="0" sz="12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Management</a:t>
            </a:r>
            <a:r>
              <a:rPr kumimoji="0" sz="12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Committee</a:t>
            </a:r>
            <a:r>
              <a:rPr kumimoji="0" sz="12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Members, </a:t>
            </a:r>
            <a:r>
              <a:rPr kumimoji="0" sz="1200" b="0" i="0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ac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ili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rs,</a:t>
            </a:r>
            <a:r>
              <a:rPr kumimoji="0" sz="12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Archi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ct,</a:t>
            </a:r>
            <a:r>
              <a:rPr kumimoji="0" sz="12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ra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</a:t>
            </a:r>
            <a:r>
              <a:rPr kumimoji="0" sz="12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&amp;  Lecturers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9119" y="4245864"/>
            <a:ext cx="8170545" cy="2466340"/>
            <a:chOff x="579119" y="4245864"/>
            <a:chExt cx="8170545" cy="246634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19" y="4245864"/>
              <a:ext cx="748284" cy="7284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9531" y="5436108"/>
              <a:ext cx="1213104" cy="12131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3896" y="4686300"/>
              <a:ext cx="1578863" cy="8366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54011" y="5710428"/>
              <a:ext cx="1795272" cy="100126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030339" y="5365496"/>
            <a:ext cx="173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B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rou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g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ht</a:t>
            </a:r>
            <a:r>
              <a:rPr kumimoji="0" sz="18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o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you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by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k Free"/>
              <a:ea typeface="+mn-ea"/>
              <a:cs typeface="Ink Fre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5300" y="2872739"/>
            <a:ext cx="6536690" cy="96202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7305" rIns="0" bIns="0" rtlCol="0">
            <a:spAutoFit/>
          </a:bodyPr>
          <a:lstStyle/>
          <a:p>
            <a:pPr marL="91440" marR="41910" lvl="0" indent="0" algn="just" defTabSz="914400" rtl="0" eaLnBrk="1" fontAlgn="auto" latinLnBrk="0" hangingPunct="1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This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program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aims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give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basic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knowledge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1400" b="0" i="0" u="none" strike="noStrike" kern="1200" cap="none" spc="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</a:t>
            </a:r>
            <a:r>
              <a:rPr kumimoji="0" sz="1400" b="1" i="0" u="none" strike="noStrike" kern="1200" cap="none" spc="3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users</a:t>
            </a:r>
            <a:r>
              <a:rPr kumimoji="0" sz="1400" b="1" i="0" u="none" strike="noStrike" kern="1200" cap="none" spc="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r>
              <a:rPr kumimoji="0" sz="1400" b="0" i="0" u="none" strike="noStrike" kern="1200" cap="none" spc="3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energy </a:t>
            </a:r>
            <a:r>
              <a:rPr kumimoji="0" sz="1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 company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 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measurement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 verification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activities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for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energy saving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programs.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is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also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covers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basic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fundamental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concept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of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energy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savings, </a:t>
            </a:r>
            <a:r>
              <a:rPr kumimoji="0" sz="1400" b="0" i="0" u="none" strike="noStrike" kern="1200" cap="none" spc="-3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available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options</a:t>
            </a:r>
            <a:r>
              <a:rPr kumimoji="0" sz="1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for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Measurement</a:t>
            </a:r>
            <a:r>
              <a:rPr kumimoji="0" sz="14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r>
              <a:rPr kumimoji="0" sz="1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Verification</a:t>
            </a:r>
            <a:r>
              <a:rPr kumimoji="0" sz="14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(M&amp;V)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activity</a:t>
            </a: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planning.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pic>
        <p:nvPicPr>
          <p:cNvPr id="19" name="object 18">
            <a:extLst>
              <a:ext uri="{FF2B5EF4-FFF2-40B4-BE49-F238E27FC236}">
                <a16:creationId xmlns:a16="http://schemas.microsoft.com/office/drawing/2014/main" id="{796A3058-21F4-E71F-75E8-08A262BC885E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53600" y="542822"/>
            <a:ext cx="1546861" cy="1709913"/>
          </a:xfrm>
          <a:prstGeom prst="rect">
            <a:avLst/>
          </a:prstGeom>
        </p:spPr>
      </p:pic>
      <p:sp>
        <p:nvSpPr>
          <p:cNvPr id="20" name="object 13">
            <a:extLst>
              <a:ext uri="{FF2B5EF4-FFF2-40B4-BE49-F238E27FC236}">
                <a16:creationId xmlns:a16="http://schemas.microsoft.com/office/drawing/2014/main" id="{71BB008C-4902-A7AB-0D44-192BCBAF387F}"/>
              </a:ext>
            </a:extLst>
          </p:cNvPr>
          <p:cNvSpPr txBox="1"/>
          <p:nvPr/>
        </p:nvSpPr>
        <p:spPr>
          <a:xfrm>
            <a:off x="2551311" y="2465826"/>
            <a:ext cx="11391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Segoe Print"/>
                <a:cs typeface="Segoe Print"/>
              </a:rPr>
              <a:t>Mr.</a:t>
            </a:r>
            <a:r>
              <a:rPr sz="1400" b="1" spc="-90" dirty="0">
                <a:latin typeface="Segoe Print"/>
                <a:cs typeface="Segoe Print"/>
              </a:rPr>
              <a:t> </a:t>
            </a:r>
            <a:r>
              <a:rPr sz="1400" b="1" spc="-15" dirty="0">
                <a:latin typeface="Segoe Print"/>
                <a:cs typeface="Segoe Print"/>
              </a:rPr>
              <a:t>Hafiz</a:t>
            </a:r>
            <a:r>
              <a:rPr sz="1400" b="1" spc="-35" dirty="0">
                <a:latin typeface="Segoe Print"/>
                <a:cs typeface="Segoe Print"/>
              </a:rPr>
              <a:t> </a:t>
            </a:r>
            <a:r>
              <a:rPr sz="1400" b="1" spc="-10" dirty="0">
                <a:latin typeface="Segoe Print"/>
                <a:cs typeface="Segoe Print"/>
              </a:rPr>
              <a:t>Isa</a:t>
            </a:r>
            <a:endParaRPr sz="1400" dirty="0">
              <a:latin typeface="Segoe Print"/>
              <a:cs typeface="Segoe Print"/>
            </a:endParaRPr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id="{6AE58660-124D-4283-ACEF-73110ED40238}"/>
              </a:ext>
            </a:extLst>
          </p:cNvPr>
          <p:cNvSpPr txBox="1"/>
          <p:nvPr/>
        </p:nvSpPr>
        <p:spPr>
          <a:xfrm>
            <a:off x="9943401" y="2113145"/>
            <a:ext cx="11391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Segoe Print"/>
                <a:cs typeface="Segoe Print"/>
              </a:rPr>
              <a:t>Mr.</a:t>
            </a:r>
            <a:r>
              <a:rPr sz="1400" b="1" spc="-90" dirty="0">
                <a:latin typeface="Segoe Print"/>
                <a:cs typeface="Segoe Print"/>
              </a:rPr>
              <a:t> </a:t>
            </a:r>
            <a:r>
              <a:rPr sz="1400" b="1" spc="-15" dirty="0">
                <a:latin typeface="Segoe Print"/>
                <a:cs typeface="Segoe Print"/>
              </a:rPr>
              <a:t>Hafiz</a:t>
            </a:r>
            <a:r>
              <a:rPr sz="1400" b="1" spc="-35" dirty="0">
                <a:latin typeface="Segoe Print"/>
                <a:cs typeface="Segoe Print"/>
              </a:rPr>
              <a:t> </a:t>
            </a:r>
            <a:r>
              <a:rPr sz="1400" b="1" spc="-10" dirty="0">
                <a:latin typeface="Segoe Print"/>
                <a:cs typeface="Segoe Print"/>
              </a:rPr>
              <a:t>Isa</a:t>
            </a:r>
            <a:endParaRPr sz="1400" dirty="0">
              <a:latin typeface="Segoe Print"/>
              <a:cs typeface="Segoe Prin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F291AE-1B8E-9214-44E4-DFC228CB06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509" y="627002"/>
            <a:ext cx="1412796" cy="147450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object 13">
            <a:extLst>
              <a:ext uri="{FF2B5EF4-FFF2-40B4-BE49-F238E27FC236}">
                <a16:creationId xmlns:a16="http://schemas.microsoft.com/office/drawing/2014/main" id="{3151B6AC-D581-5CC3-E3A1-129B9594B8D7}"/>
              </a:ext>
            </a:extLst>
          </p:cNvPr>
          <p:cNvSpPr txBox="1"/>
          <p:nvPr/>
        </p:nvSpPr>
        <p:spPr>
          <a:xfrm>
            <a:off x="7851647" y="2102532"/>
            <a:ext cx="203143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MY" sz="1400" b="1" spc="-15" dirty="0">
                <a:latin typeface="Segoe Print"/>
                <a:cs typeface="Segoe Print"/>
              </a:rPr>
              <a:t>Assoc. Prof. Ir. Ts. </a:t>
            </a:r>
            <a:r>
              <a:rPr lang="en-MY" sz="1400" b="1" spc="-15" dirty="0" err="1">
                <a:latin typeface="Segoe Print"/>
                <a:cs typeface="Segoe Print"/>
              </a:rPr>
              <a:t>Dr.</a:t>
            </a:r>
            <a:r>
              <a:rPr lang="en-MY" sz="1400" b="1" spc="-15" dirty="0">
                <a:latin typeface="Segoe Print"/>
                <a:cs typeface="Segoe Print"/>
              </a:rPr>
              <a:t> </a:t>
            </a:r>
            <a:r>
              <a:rPr lang="en-MY" sz="1400" b="1" spc="-15" dirty="0" err="1">
                <a:latin typeface="Segoe Print"/>
                <a:cs typeface="Segoe Print"/>
              </a:rPr>
              <a:t>Nofri</a:t>
            </a:r>
            <a:r>
              <a:rPr lang="en-MY" sz="1400" b="1" spc="-15" dirty="0">
                <a:latin typeface="Segoe Print"/>
                <a:cs typeface="Segoe Print"/>
              </a:rPr>
              <a:t> </a:t>
            </a:r>
            <a:r>
              <a:rPr lang="en-MY" sz="1400" b="1" spc="-15" dirty="0" err="1">
                <a:latin typeface="Segoe Print"/>
                <a:cs typeface="Segoe Print"/>
              </a:rPr>
              <a:t>Yenita</a:t>
            </a:r>
            <a:r>
              <a:rPr lang="en-MY" sz="1400" b="1" spc="-15" dirty="0">
                <a:latin typeface="Segoe Print"/>
                <a:cs typeface="Segoe Print"/>
              </a:rPr>
              <a:t> Dahlan</a:t>
            </a:r>
            <a:endParaRPr sz="1400" dirty="0">
              <a:latin typeface="Segoe Print"/>
              <a:cs typeface="Segoe Print"/>
            </a:endParaRPr>
          </a:p>
        </p:txBody>
      </p:sp>
      <p:pic>
        <p:nvPicPr>
          <p:cNvPr id="24" name="Picture 23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5BE46591-49FD-123E-630F-F2F7B7A5E2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76" y="2656145"/>
            <a:ext cx="1489335" cy="1676704"/>
          </a:xfrm>
          <a:prstGeom prst="rect">
            <a:avLst/>
          </a:prstGeom>
        </p:spPr>
      </p:pic>
      <p:sp>
        <p:nvSpPr>
          <p:cNvPr id="25" name="object 13">
            <a:extLst>
              <a:ext uri="{FF2B5EF4-FFF2-40B4-BE49-F238E27FC236}">
                <a16:creationId xmlns:a16="http://schemas.microsoft.com/office/drawing/2014/main" id="{7724F95B-D2BD-FC54-55BD-D7A8F29B09B3}"/>
              </a:ext>
            </a:extLst>
          </p:cNvPr>
          <p:cNvSpPr txBox="1"/>
          <p:nvPr/>
        </p:nvSpPr>
        <p:spPr>
          <a:xfrm>
            <a:off x="7899654" y="4332849"/>
            <a:ext cx="22349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400" b="1" spc="-15" dirty="0">
                <a:latin typeface="Segoe Print"/>
                <a:cs typeface="Segoe Print"/>
              </a:rPr>
              <a:t>Ts. Dr. Hassan Mohamed</a:t>
            </a:r>
            <a:endParaRPr sz="1400" dirty="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492</Words>
  <Application>Microsoft Office PowerPoint</Application>
  <PresentationFormat>Widescreen</PresentationFormat>
  <Paragraphs>56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Yu Gothic UI</vt:lpstr>
      <vt:lpstr>Arial</vt:lpstr>
      <vt:lpstr>Arial MT</vt:lpstr>
      <vt:lpstr>Calibri</vt:lpstr>
      <vt:lpstr>Corbel</vt:lpstr>
      <vt:lpstr>Georgia</vt:lpstr>
      <vt:lpstr>Ink Free</vt:lpstr>
      <vt:lpstr>Segoe Print</vt:lpstr>
      <vt:lpstr>Trebuchet MS</vt:lpstr>
      <vt:lpstr>Office Theme</vt:lpstr>
      <vt:lpstr>1_Office Theme</vt:lpstr>
      <vt:lpstr>2_Office Theme</vt:lpstr>
      <vt:lpstr>PowerPoint Presentation</vt:lpstr>
      <vt:lpstr>Online - Short Course Program</vt:lpstr>
      <vt:lpstr>ONLINE SHORT COURSE PROGRAM BASIC ENERGY AUDIT</vt:lpstr>
      <vt:lpstr>Online Short Course Program  BASIC MEASUREMENT AND  VERIFICATION (M&amp;V)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Noriza Adli</dc:creator>
  <cp:lastModifiedBy>Noorul Husna Husain</cp:lastModifiedBy>
  <cp:revision>6</cp:revision>
  <dcterms:created xsi:type="dcterms:W3CDTF">2022-08-03T02:46:47Z</dcterms:created>
  <dcterms:modified xsi:type="dcterms:W3CDTF">2023-12-21T03:10:25Z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2022-08-03T00:00:00Z</vt:filetime>
  </property>
</Properties>
</file>